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5"/>
  </p:sldMasterIdLst>
  <p:notesMasterIdLst>
    <p:notesMasterId r:id="rId26"/>
  </p:notesMasterIdLst>
  <p:handoutMasterIdLst>
    <p:handoutMasterId r:id="rId27"/>
  </p:handoutMasterIdLst>
  <p:sldIdLst>
    <p:sldId id="779" r:id="rId6"/>
    <p:sldId id="791" r:id="rId7"/>
    <p:sldId id="410" r:id="rId8"/>
    <p:sldId id="812" r:id="rId9"/>
    <p:sldId id="811" r:id="rId10"/>
    <p:sldId id="813" r:id="rId11"/>
    <p:sldId id="2134804232" r:id="rId12"/>
    <p:sldId id="2134804233" r:id="rId13"/>
    <p:sldId id="817" r:id="rId14"/>
    <p:sldId id="810" r:id="rId15"/>
    <p:sldId id="785" r:id="rId16"/>
    <p:sldId id="782" r:id="rId17"/>
    <p:sldId id="350" r:id="rId18"/>
    <p:sldId id="818" r:id="rId19"/>
    <p:sldId id="1166" r:id="rId20"/>
    <p:sldId id="1167" r:id="rId21"/>
    <p:sldId id="2147473738" r:id="rId22"/>
    <p:sldId id="796" r:id="rId23"/>
    <p:sldId id="1170" r:id="rId24"/>
    <p:sldId id="387" r:id="rId25"/>
  </p:sldIdLst>
  <p:sldSz cx="12192000" cy="6858000"/>
  <p:notesSz cx="7315200" cy="9601200"/>
  <p:custDataLst>
    <p:tags r:id="rId28"/>
  </p:custDataLst>
  <p:defaultTextStyle>
    <a:defPPr>
      <a:defRPr lang="de-DE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7A"/>
    <a:srgbClr val="00C696"/>
    <a:srgbClr val="00DFA9"/>
    <a:srgbClr val="97FFD8"/>
    <a:srgbClr val="64645F"/>
    <a:srgbClr val="9C9A94"/>
    <a:srgbClr val="DFDBD3"/>
    <a:srgbClr val="FAF9F5"/>
    <a:srgbClr val="711E82"/>
    <a:srgbClr val="9E2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DBAA971-FDCE-CA42-DCA3-1F1E75341A85}" styleName="B. Braun">
    <a:wholeTb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000000"/>
              </a:solidFill>
            </a:ln>
          </a:bottom>
          <a:insideH>
            <a:ln w="9525" cmpd="sng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</a:tcStyle>
    </a:wholeTbl>
    <a:firstRow>
      <a:tcStyle>
        <a:tcBdr>
          <a:bottom>
            <a:ln w="15875" cmpd="sng">
              <a:solidFill>
                <a:srgbClr val="000000"/>
              </a:solidFill>
            </a:ln>
          </a:bottom>
        </a:tcBdr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471" autoAdjust="0"/>
  </p:normalViewPr>
  <p:slideViewPr>
    <p:cSldViewPr>
      <p:cViewPr varScale="1">
        <p:scale>
          <a:sx n="75" d="100"/>
          <a:sy n="75" d="100"/>
        </p:scale>
        <p:origin x="90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750" y="-84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te Wangerin" userId="62402425-2f57-4945-9295-3c6b16e42f98" providerId="ADAL" clId="{ECABD236-BB27-4049-B3A2-C631588D8F47}"/>
    <pc:docChg chg="undo custSel addSld delSld modSld sldOrd modMainMaster replTag delTag">
      <pc:chgData name="Malte Wangerin" userId="62402425-2f57-4945-9295-3c6b16e42f98" providerId="ADAL" clId="{ECABD236-BB27-4049-B3A2-C631588D8F47}" dt="2023-09-07T14:16:52.540" v="1339" actId="14100"/>
      <pc:docMkLst>
        <pc:docMk/>
      </pc:docMkLst>
      <pc:sldChg chg="modSp add del mod ord">
        <pc:chgData name="Malte Wangerin" userId="62402425-2f57-4945-9295-3c6b16e42f98" providerId="ADAL" clId="{ECABD236-BB27-4049-B3A2-C631588D8F47}" dt="2023-09-04T12:14:46.091" v="1192" actId="20577"/>
        <pc:sldMkLst>
          <pc:docMk/>
          <pc:sldMk cId="1225158123" sldId="387"/>
        </pc:sldMkLst>
        <pc:spChg chg="mod">
          <ac:chgData name="Malte Wangerin" userId="62402425-2f57-4945-9295-3c6b16e42f98" providerId="ADAL" clId="{ECABD236-BB27-4049-B3A2-C631588D8F47}" dt="2023-09-04T12:14:46.091" v="1192" actId="20577"/>
          <ac:spMkLst>
            <pc:docMk/>
            <pc:sldMk cId="1225158123" sldId="387"/>
            <ac:spMk id="17" creationId="{00000000-0000-0000-0000-000000000000}"/>
          </ac:spMkLst>
        </pc:spChg>
      </pc:sldChg>
      <pc:sldChg chg="modSp del mod">
        <pc:chgData name="Malte Wangerin" userId="62402425-2f57-4945-9295-3c6b16e42f98" providerId="ADAL" clId="{ECABD236-BB27-4049-B3A2-C631588D8F47}" dt="2023-09-04T12:11:45.776" v="1051" actId="47"/>
        <pc:sldMkLst>
          <pc:docMk/>
          <pc:sldMk cId="1243901847" sldId="392"/>
        </pc:sldMkLst>
        <pc:spChg chg="mod">
          <ac:chgData name="Malte Wangerin" userId="62402425-2f57-4945-9295-3c6b16e42f98" providerId="ADAL" clId="{ECABD236-BB27-4049-B3A2-C631588D8F47}" dt="2023-09-04T12:09:06.639" v="1050" actId="6549"/>
          <ac:spMkLst>
            <pc:docMk/>
            <pc:sldMk cId="1243901847" sldId="392"/>
            <ac:spMk id="9" creationId="{00000000-0000-0000-0000-000000000000}"/>
          </ac:spMkLst>
        </pc:spChg>
      </pc:sldChg>
      <pc:sldChg chg="add del">
        <pc:chgData name="Malte Wangerin" userId="62402425-2f57-4945-9295-3c6b16e42f98" providerId="ADAL" clId="{ECABD236-BB27-4049-B3A2-C631588D8F47}" dt="2023-09-04T12:13:41.451" v="1182" actId="47"/>
        <pc:sldMkLst>
          <pc:docMk/>
          <pc:sldMk cId="3757541540" sldId="411"/>
        </pc:sldMkLst>
      </pc:sldChg>
      <pc:sldChg chg="modSp mod">
        <pc:chgData name="Malte Wangerin" userId="62402425-2f57-4945-9295-3c6b16e42f98" providerId="ADAL" clId="{ECABD236-BB27-4049-B3A2-C631588D8F47}" dt="2023-08-31T08:08:01.443" v="14" actId="1035"/>
        <pc:sldMkLst>
          <pc:docMk/>
          <pc:sldMk cId="4130010240" sldId="779"/>
        </pc:sldMkLst>
        <pc:spChg chg="mod">
          <ac:chgData name="Malte Wangerin" userId="62402425-2f57-4945-9295-3c6b16e42f98" providerId="ADAL" clId="{ECABD236-BB27-4049-B3A2-C631588D8F47}" dt="2023-08-31T08:07:50.451" v="10" actId="1035"/>
          <ac:spMkLst>
            <pc:docMk/>
            <pc:sldMk cId="4130010240" sldId="779"/>
            <ac:spMk id="4" creationId="{00000000-0000-0000-0000-000000000000}"/>
          </ac:spMkLst>
        </pc:spChg>
        <pc:spChg chg="mod">
          <ac:chgData name="Malte Wangerin" userId="62402425-2f57-4945-9295-3c6b16e42f98" providerId="ADAL" clId="{ECABD236-BB27-4049-B3A2-C631588D8F47}" dt="2023-08-31T08:08:01.443" v="14" actId="1035"/>
          <ac:spMkLst>
            <pc:docMk/>
            <pc:sldMk cId="4130010240" sldId="779"/>
            <ac:spMk id="10" creationId="{4D70488B-77B4-2406-4A42-8D7CF38BA26B}"/>
          </ac:spMkLst>
        </pc:spChg>
      </pc:sldChg>
      <pc:sldChg chg="modSp mod ord">
        <pc:chgData name="Malte Wangerin" userId="62402425-2f57-4945-9295-3c6b16e42f98" providerId="ADAL" clId="{ECABD236-BB27-4049-B3A2-C631588D8F47}" dt="2023-09-04T12:13:33.755" v="1181" actId="14100"/>
        <pc:sldMkLst>
          <pc:docMk/>
          <pc:sldMk cId="3349339293" sldId="796"/>
        </pc:sldMkLst>
        <pc:spChg chg="mod">
          <ac:chgData name="Malte Wangerin" userId="62402425-2f57-4945-9295-3c6b16e42f98" providerId="ADAL" clId="{ECABD236-BB27-4049-B3A2-C631588D8F47}" dt="2023-09-04T12:13:04.245" v="1179" actId="20577"/>
          <ac:spMkLst>
            <pc:docMk/>
            <pc:sldMk cId="3349339293" sldId="796"/>
            <ac:spMk id="2" creationId="{E1BA6433-6F4D-45A3-BEBE-359F35F251F8}"/>
          </ac:spMkLst>
        </pc:spChg>
        <pc:spChg chg="mod">
          <ac:chgData name="Malte Wangerin" userId="62402425-2f57-4945-9295-3c6b16e42f98" providerId="ADAL" clId="{ECABD236-BB27-4049-B3A2-C631588D8F47}" dt="2023-09-04T12:13:33.755" v="1181" actId="14100"/>
          <ac:spMkLst>
            <pc:docMk/>
            <pc:sldMk cId="3349339293" sldId="796"/>
            <ac:spMk id="6" creationId="{93442A8C-52B6-48B0-9ECA-0053913B5A0E}"/>
          </ac:spMkLst>
        </pc:spChg>
      </pc:sldChg>
      <pc:sldChg chg="modSp mod">
        <pc:chgData name="Malte Wangerin" userId="62402425-2f57-4945-9295-3c6b16e42f98" providerId="ADAL" clId="{ECABD236-BB27-4049-B3A2-C631588D8F47}" dt="2023-08-31T08:09:19.413" v="29" actId="1036"/>
        <pc:sldMkLst>
          <pc:docMk/>
          <pc:sldMk cId="1751070487" sldId="818"/>
        </pc:sldMkLst>
        <pc:spChg chg="mod">
          <ac:chgData name="Malte Wangerin" userId="62402425-2f57-4945-9295-3c6b16e42f98" providerId="ADAL" clId="{ECABD236-BB27-4049-B3A2-C631588D8F47}" dt="2023-08-31T08:09:19.413" v="29" actId="1036"/>
          <ac:spMkLst>
            <pc:docMk/>
            <pc:sldMk cId="1751070487" sldId="818"/>
            <ac:spMk id="4" creationId="{7CAC9617-CCC9-095D-4667-8A4A8EE754E9}"/>
          </ac:spMkLst>
        </pc:spChg>
      </pc:sldChg>
      <pc:sldChg chg="modSp add mod">
        <pc:chgData name="Malte Wangerin" userId="62402425-2f57-4945-9295-3c6b16e42f98" providerId="ADAL" clId="{ECABD236-BB27-4049-B3A2-C631588D8F47}" dt="2023-09-04T12:11:49.696" v="1097" actId="790"/>
        <pc:sldMkLst>
          <pc:docMk/>
          <pc:sldMk cId="3508368566" sldId="1166"/>
        </pc:sldMkLst>
        <pc:spChg chg="mod">
          <ac:chgData name="Malte Wangerin" userId="62402425-2f57-4945-9295-3c6b16e42f98" providerId="ADAL" clId="{ECABD236-BB27-4049-B3A2-C631588D8F47}" dt="2023-09-04T12:11:49.696" v="1097" actId="790"/>
          <ac:spMkLst>
            <pc:docMk/>
            <pc:sldMk cId="3508368566" sldId="1166"/>
            <ac:spMk id="15" creationId="{CEA92671-E2E2-E437-8EBF-8419F45B699D}"/>
          </ac:spMkLst>
        </pc:spChg>
        <pc:spChg chg="mod">
          <ac:chgData name="Malte Wangerin" userId="62402425-2f57-4945-9295-3c6b16e42f98" providerId="ADAL" clId="{ECABD236-BB27-4049-B3A2-C631588D8F47}" dt="2023-09-04T12:11:49.692" v="1095" actId="790"/>
          <ac:spMkLst>
            <pc:docMk/>
            <pc:sldMk cId="3508368566" sldId="1166"/>
            <ac:spMk id="19" creationId="{00000000-0000-0000-0000-000000000000}"/>
          </ac:spMkLst>
        </pc:spChg>
        <pc:spChg chg="mod">
          <ac:chgData name="Malte Wangerin" userId="62402425-2f57-4945-9295-3c6b16e42f98" providerId="ADAL" clId="{ECABD236-BB27-4049-B3A2-C631588D8F47}" dt="2023-09-04T12:11:49.690" v="1094" actId="790"/>
          <ac:spMkLst>
            <pc:docMk/>
            <pc:sldMk cId="3508368566" sldId="1166"/>
            <ac:spMk id="20" creationId="{00000000-0000-0000-0000-000000000000}"/>
          </ac:spMkLst>
        </pc:spChg>
        <pc:spChg chg="mod">
          <ac:chgData name="Malte Wangerin" userId="62402425-2f57-4945-9295-3c6b16e42f98" providerId="ADAL" clId="{ECABD236-BB27-4049-B3A2-C631588D8F47}" dt="2023-09-04T12:11:49.695" v="1096" actId="790"/>
          <ac:spMkLst>
            <pc:docMk/>
            <pc:sldMk cId="3508368566" sldId="1166"/>
            <ac:spMk id="34" creationId="{0617B8B0-B4AD-A94B-AF7A-382461AC7EA9}"/>
          </ac:spMkLst>
        </pc:spChg>
      </pc:sldChg>
      <pc:sldChg chg="delSp modSp add mod">
        <pc:chgData name="Malte Wangerin" userId="62402425-2f57-4945-9295-3c6b16e42f98" providerId="ADAL" clId="{ECABD236-BB27-4049-B3A2-C631588D8F47}" dt="2023-09-07T14:16:34.158" v="1336" actId="6549"/>
        <pc:sldMkLst>
          <pc:docMk/>
          <pc:sldMk cId="3123653849" sldId="1167"/>
        </pc:sldMkLst>
        <pc:spChg chg="mod">
          <ac:chgData name="Malte Wangerin" userId="62402425-2f57-4945-9295-3c6b16e42f98" providerId="ADAL" clId="{ECABD236-BB27-4049-B3A2-C631588D8F47}" dt="2023-09-07T14:16:34.158" v="1336" actId="6549"/>
          <ac:spMkLst>
            <pc:docMk/>
            <pc:sldMk cId="3123653849" sldId="1167"/>
            <ac:spMk id="34" creationId="{0617B8B0-B4AD-A94B-AF7A-382461AC7EA9}"/>
          </ac:spMkLst>
        </pc:spChg>
        <pc:picChg chg="del">
          <ac:chgData name="Malte Wangerin" userId="62402425-2f57-4945-9295-3c6b16e42f98" providerId="ADAL" clId="{ECABD236-BB27-4049-B3A2-C631588D8F47}" dt="2023-09-04T12:12:28.053" v="1156" actId="478"/>
          <ac:picMkLst>
            <pc:docMk/>
            <pc:sldMk cId="3123653849" sldId="1167"/>
            <ac:picMk id="18" creationId="{5199D245-4986-192B-4D22-BFDDCDC57E63}"/>
          </ac:picMkLst>
        </pc:picChg>
      </pc:sldChg>
      <pc:sldChg chg="addSp delSp modSp add del mod">
        <pc:chgData name="Malte Wangerin" userId="62402425-2f57-4945-9295-3c6b16e42f98" providerId="ADAL" clId="{ECABD236-BB27-4049-B3A2-C631588D8F47}" dt="2023-09-07T14:16:52.540" v="1339" actId="14100"/>
        <pc:sldMkLst>
          <pc:docMk/>
          <pc:sldMk cId="3465571345" sldId="1170"/>
        </pc:sldMkLst>
        <pc:spChg chg="mod">
          <ac:chgData name="Malte Wangerin" userId="62402425-2f57-4945-9295-3c6b16e42f98" providerId="ADAL" clId="{ECABD236-BB27-4049-B3A2-C631588D8F47}" dt="2023-09-04T12:18:15.478" v="1236" actId="790"/>
          <ac:spMkLst>
            <pc:docMk/>
            <pc:sldMk cId="3465571345" sldId="1170"/>
            <ac:spMk id="11" creationId="{F099E575-72E4-2840-A4B5-DF24F9EAAD1D}"/>
          </ac:spMkLst>
        </pc:spChg>
        <pc:spChg chg="mod">
          <ac:chgData name="Malte Wangerin" userId="62402425-2f57-4945-9295-3c6b16e42f98" providerId="ADAL" clId="{ECABD236-BB27-4049-B3A2-C631588D8F47}" dt="2023-09-04T12:18:15.530" v="1259" actId="20577"/>
          <ac:spMkLst>
            <pc:docMk/>
            <pc:sldMk cId="3465571345" sldId="1170"/>
            <ac:spMk id="13" creationId="{98DC6DC7-FF20-864A-81CB-5F5DF98BDAED}"/>
          </ac:spMkLst>
        </pc:spChg>
        <pc:spChg chg="mod">
          <ac:chgData name="Malte Wangerin" userId="62402425-2f57-4945-9295-3c6b16e42f98" providerId="ADAL" clId="{ECABD236-BB27-4049-B3A2-C631588D8F47}" dt="2023-09-04T12:18:15.536" v="1262" actId="20577"/>
          <ac:spMkLst>
            <pc:docMk/>
            <pc:sldMk cId="3465571345" sldId="1170"/>
            <ac:spMk id="15" creationId="{ABA21896-4654-394A-B02D-54BF26EC5676}"/>
          </ac:spMkLst>
        </pc:spChg>
        <pc:spChg chg="mod">
          <ac:chgData name="Malte Wangerin" userId="62402425-2f57-4945-9295-3c6b16e42f98" providerId="ADAL" clId="{ECABD236-BB27-4049-B3A2-C631588D8F47}" dt="2023-09-04T12:18:15.540" v="1265" actId="20577"/>
          <ac:spMkLst>
            <pc:docMk/>
            <pc:sldMk cId="3465571345" sldId="1170"/>
            <ac:spMk id="17" creationId="{C4048FAA-862B-5C4F-9351-6288727EC932}"/>
          </ac:spMkLst>
        </pc:spChg>
        <pc:spChg chg="del mod">
          <ac:chgData name="Malte Wangerin" userId="62402425-2f57-4945-9295-3c6b16e42f98" providerId="ADAL" clId="{ECABD236-BB27-4049-B3A2-C631588D8F47}" dt="2023-09-04T12:26:58.512" v="1333" actId="478"/>
          <ac:spMkLst>
            <pc:docMk/>
            <pc:sldMk cId="3465571345" sldId="1170"/>
            <ac:spMk id="18" creationId="{0CA69AD1-49FA-9F47-AF30-41A2A008606A}"/>
          </ac:spMkLst>
        </pc:spChg>
        <pc:spChg chg="mod">
          <ac:chgData name="Malte Wangerin" userId="62402425-2f57-4945-9295-3c6b16e42f98" providerId="ADAL" clId="{ECABD236-BB27-4049-B3A2-C631588D8F47}" dt="2023-09-04T12:18:15.477" v="1235" actId="790"/>
          <ac:spMkLst>
            <pc:docMk/>
            <pc:sldMk cId="3465571345" sldId="1170"/>
            <ac:spMk id="19" creationId="{00000000-0000-0000-0000-000000000000}"/>
          </ac:spMkLst>
        </pc:spChg>
        <pc:spChg chg="mod">
          <ac:chgData name="Malte Wangerin" userId="62402425-2f57-4945-9295-3c6b16e42f98" providerId="ADAL" clId="{ECABD236-BB27-4049-B3A2-C631588D8F47}" dt="2023-09-04T12:18:15.475" v="1234" actId="790"/>
          <ac:spMkLst>
            <pc:docMk/>
            <pc:sldMk cId="3465571345" sldId="1170"/>
            <ac:spMk id="20" creationId="{00000000-0000-0000-0000-000000000000}"/>
          </ac:spMkLst>
        </pc:spChg>
        <pc:graphicFrameChg chg="modGraphic">
          <ac:chgData name="Malte Wangerin" userId="62402425-2f57-4945-9295-3c6b16e42f98" providerId="ADAL" clId="{ECABD236-BB27-4049-B3A2-C631588D8F47}" dt="2023-09-04T12:27:00.701" v="1334" actId="6549"/>
          <ac:graphicFrameMkLst>
            <pc:docMk/>
            <pc:sldMk cId="3465571345" sldId="1170"/>
            <ac:graphicFrameMk id="12" creationId="{DD74580B-353F-FD4C-8990-224D90E8302D}"/>
          </ac:graphicFrameMkLst>
        </pc:graphicFrameChg>
        <pc:picChg chg="add mod">
          <ac:chgData name="Malte Wangerin" userId="62402425-2f57-4945-9295-3c6b16e42f98" providerId="ADAL" clId="{ECABD236-BB27-4049-B3A2-C631588D8F47}" dt="2023-09-07T14:16:52.540" v="1339" actId="14100"/>
          <ac:picMkLst>
            <pc:docMk/>
            <pc:sldMk cId="3465571345" sldId="1170"/>
            <ac:picMk id="2" creationId="{C3699F1A-3039-5069-5228-E39DB6680D19}"/>
          </ac:picMkLst>
        </pc:picChg>
        <pc:picChg chg="add mod">
          <ac:chgData name="Malte Wangerin" userId="62402425-2f57-4945-9295-3c6b16e42f98" providerId="ADAL" clId="{ECABD236-BB27-4049-B3A2-C631588D8F47}" dt="2023-09-07T14:16:49.685" v="1338" actId="14100"/>
          <ac:picMkLst>
            <pc:docMk/>
            <pc:sldMk cId="3465571345" sldId="1170"/>
            <ac:picMk id="3" creationId="{9FC166AF-7EA8-8BA7-D15A-C2506669F326}"/>
          </ac:picMkLst>
        </pc:picChg>
        <pc:picChg chg="add mod">
          <ac:chgData name="Malte Wangerin" userId="62402425-2f57-4945-9295-3c6b16e42f98" providerId="ADAL" clId="{ECABD236-BB27-4049-B3A2-C631588D8F47}" dt="2023-09-07T14:16:47.165" v="1337" actId="14100"/>
          <ac:picMkLst>
            <pc:docMk/>
            <pc:sldMk cId="3465571345" sldId="1170"/>
            <ac:picMk id="4" creationId="{33583C09-8BFB-E636-6DB3-F110EB800359}"/>
          </ac:picMkLst>
        </pc:picChg>
      </pc:sldChg>
      <pc:sldChg chg="modSp mod ord">
        <pc:chgData name="Malte Wangerin" userId="62402425-2f57-4945-9295-3c6b16e42f98" providerId="ADAL" clId="{ECABD236-BB27-4049-B3A2-C631588D8F47}" dt="2023-08-31T09:10:50.503" v="814"/>
        <pc:sldMkLst>
          <pc:docMk/>
          <pc:sldMk cId="4043343915" sldId="2134804232"/>
        </pc:sldMkLst>
        <pc:spChg chg="mod">
          <ac:chgData name="Malte Wangerin" userId="62402425-2f57-4945-9295-3c6b16e42f98" providerId="ADAL" clId="{ECABD236-BB27-4049-B3A2-C631588D8F47}" dt="2023-08-31T08:29:20.244" v="94" actId="20577"/>
          <ac:spMkLst>
            <pc:docMk/>
            <pc:sldMk cId="4043343915" sldId="2134804232"/>
            <ac:spMk id="5" creationId="{7784ABD3-652C-B5BB-2D7C-BFA6EC7EF55C}"/>
          </ac:spMkLst>
        </pc:spChg>
        <pc:spChg chg="mod">
          <ac:chgData name="Malte Wangerin" userId="62402425-2f57-4945-9295-3c6b16e42f98" providerId="ADAL" clId="{ECABD236-BB27-4049-B3A2-C631588D8F47}" dt="2023-08-31T08:28:57.479" v="81" actId="6549"/>
          <ac:spMkLst>
            <pc:docMk/>
            <pc:sldMk cId="4043343915" sldId="2134804232"/>
            <ac:spMk id="6" creationId="{9BA1B00B-AEF0-58E5-B3E1-F5FDC1B4EAF7}"/>
          </ac:spMkLst>
        </pc:spChg>
      </pc:sldChg>
      <pc:sldChg chg="addSp delSp modSp new mod ord modClrScheme chgLayout">
        <pc:chgData name="Malte Wangerin" userId="62402425-2f57-4945-9295-3c6b16e42f98" providerId="ADAL" clId="{ECABD236-BB27-4049-B3A2-C631588D8F47}" dt="2023-08-31T09:10:50.503" v="814"/>
        <pc:sldMkLst>
          <pc:docMk/>
          <pc:sldMk cId="847376825" sldId="2134804233"/>
        </pc:sldMkLst>
        <pc:spChg chg="del mod">
          <ac:chgData name="Malte Wangerin" userId="62402425-2f57-4945-9295-3c6b16e42f98" providerId="ADAL" clId="{ECABD236-BB27-4049-B3A2-C631588D8F47}" dt="2023-08-31T08:34:19.889" v="143" actId="700"/>
          <ac:spMkLst>
            <pc:docMk/>
            <pc:sldMk cId="847376825" sldId="2134804233"/>
            <ac:spMk id="2" creationId="{B635CBB3-47DB-768B-0A66-3280B4E528E3}"/>
          </ac:spMkLst>
        </pc:spChg>
        <pc:spChg chg="del mod ord">
          <ac:chgData name="Malte Wangerin" userId="62402425-2f57-4945-9295-3c6b16e42f98" providerId="ADAL" clId="{ECABD236-BB27-4049-B3A2-C631588D8F47}" dt="2023-08-31T08:34:19.889" v="143" actId="700"/>
          <ac:spMkLst>
            <pc:docMk/>
            <pc:sldMk cId="847376825" sldId="2134804233"/>
            <ac:spMk id="3" creationId="{36859838-EF74-2F6E-C092-4BE56BEA2274}"/>
          </ac:spMkLst>
        </pc:spChg>
        <pc:spChg chg="del mod ord">
          <ac:chgData name="Malte Wangerin" userId="62402425-2f57-4945-9295-3c6b16e42f98" providerId="ADAL" clId="{ECABD236-BB27-4049-B3A2-C631588D8F47}" dt="2023-08-31T08:34:19.889" v="143" actId="700"/>
          <ac:spMkLst>
            <pc:docMk/>
            <pc:sldMk cId="847376825" sldId="2134804233"/>
            <ac:spMk id="4" creationId="{00E171BA-CB7E-C70A-F01E-3F5C9C11CA0E}"/>
          </ac:spMkLst>
        </pc:spChg>
        <pc:spChg chg="add mod ord">
          <ac:chgData name="Malte Wangerin" userId="62402425-2f57-4945-9295-3c6b16e42f98" providerId="ADAL" clId="{ECABD236-BB27-4049-B3A2-C631588D8F47}" dt="2023-08-31T09:08:49.103" v="806" actId="20577"/>
          <ac:spMkLst>
            <pc:docMk/>
            <pc:sldMk cId="847376825" sldId="2134804233"/>
            <ac:spMk id="5" creationId="{6CD60EFD-59A4-9C22-46D6-64F582150A68}"/>
          </ac:spMkLst>
        </pc:spChg>
        <pc:spChg chg="add mod ord">
          <ac:chgData name="Malte Wangerin" userId="62402425-2f57-4945-9295-3c6b16e42f98" providerId="ADAL" clId="{ECABD236-BB27-4049-B3A2-C631588D8F47}" dt="2023-08-31T08:47:26.002" v="671" actId="20577"/>
          <ac:spMkLst>
            <pc:docMk/>
            <pc:sldMk cId="847376825" sldId="2134804233"/>
            <ac:spMk id="6" creationId="{EADE7542-B4E2-8A0F-287A-15EDCA883104}"/>
          </ac:spMkLst>
        </pc:spChg>
        <pc:spChg chg="add mod">
          <ac:chgData name="Malte Wangerin" userId="62402425-2f57-4945-9295-3c6b16e42f98" providerId="ADAL" clId="{ECABD236-BB27-4049-B3A2-C631588D8F47}" dt="2023-08-31T09:08:16.334" v="769" actId="14100"/>
          <ac:spMkLst>
            <pc:docMk/>
            <pc:sldMk cId="847376825" sldId="2134804233"/>
            <ac:spMk id="7" creationId="{34F3C0B5-D276-9470-24A1-85E6A8E239B2}"/>
          </ac:spMkLst>
        </pc:spChg>
        <pc:spChg chg="add mod">
          <ac:chgData name="Malte Wangerin" userId="62402425-2f57-4945-9295-3c6b16e42f98" providerId="ADAL" clId="{ECABD236-BB27-4049-B3A2-C631588D8F47}" dt="2023-08-31T08:47:24.569" v="670" actId="20577"/>
          <ac:spMkLst>
            <pc:docMk/>
            <pc:sldMk cId="847376825" sldId="2134804233"/>
            <ac:spMk id="8" creationId="{7A3C9E6B-0BFF-076B-3C28-FA20F559F3E3}"/>
          </ac:spMkLst>
        </pc:spChg>
        <pc:picChg chg="add mod">
          <ac:chgData name="Malte Wangerin" userId="62402425-2f57-4945-9295-3c6b16e42f98" providerId="ADAL" clId="{ECABD236-BB27-4049-B3A2-C631588D8F47}" dt="2023-08-31T09:09:30.240" v="809" actId="1035"/>
          <ac:picMkLst>
            <pc:docMk/>
            <pc:sldMk cId="847376825" sldId="2134804233"/>
            <ac:picMk id="1026" creationId="{2702F660-9F86-3D8C-A4E0-EEEB06A3B202}"/>
          </ac:picMkLst>
        </pc:picChg>
        <pc:picChg chg="add mod">
          <ac:chgData name="Malte Wangerin" userId="62402425-2f57-4945-9295-3c6b16e42f98" providerId="ADAL" clId="{ECABD236-BB27-4049-B3A2-C631588D8F47}" dt="2023-08-31T09:09:48.864" v="812" actId="1076"/>
          <ac:picMkLst>
            <pc:docMk/>
            <pc:sldMk cId="847376825" sldId="2134804233"/>
            <ac:picMk id="1028" creationId="{291285FC-0A82-91B1-A69E-E634648EE7A6}"/>
          </ac:picMkLst>
        </pc:picChg>
        <pc:picChg chg="add mod">
          <ac:chgData name="Malte Wangerin" userId="62402425-2f57-4945-9295-3c6b16e42f98" providerId="ADAL" clId="{ECABD236-BB27-4049-B3A2-C631588D8F47}" dt="2023-08-31T09:09:42.999" v="811" actId="1076"/>
          <ac:picMkLst>
            <pc:docMk/>
            <pc:sldMk cId="847376825" sldId="2134804233"/>
            <ac:picMk id="1030" creationId="{4FE154BD-EF2B-0402-81C7-5F70B64ED660}"/>
          </ac:picMkLst>
        </pc:picChg>
      </pc:sldChg>
      <pc:sldChg chg="add">
        <pc:chgData name="Malte Wangerin" userId="62402425-2f57-4945-9295-3c6b16e42f98" providerId="ADAL" clId="{ECABD236-BB27-4049-B3A2-C631588D8F47}" dt="2023-09-04T12:11:49.420" v="1053"/>
        <pc:sldMkLst>
          <pc:docMk/>
          <pc:sldMk cId="4176134846" sldId="2147473738"/>
        </pc:sldMkLst>
      </pc:sldChg>
      <pc:sldMasterChg chg="modSp modSldLayout">
        <pc:chgData name="Malte Wangerin" userId="62402425-2f57-4945-9295-3c6b16e42f98" providerId="ADAL" clId="{ECABD236-BB27-4049-B3A2-C631588D8F47}" dt="2023-09-04T12:18:15.428" v="1231" actId="20577"/>
        <pc:sldMasterMkLst>
          <pc:docMk/>
          <pc:sldMasterMk cId="1856203500" sldId="2147483675"/>
        </pc:sldMasterMkLst>
        <pc:spChg chg="mod">
          <ac:chgData name="Malte Wangerin" userId="62402425-2f57-4945-9295-3c6b16e42f98" providerId="ADAL" clId="{ECABD236-BB27-4049-B3A2-C631588D8F47}" dt="2023-09-04T12:18:15.409" v="1223"/>
          <ac:spMkLst>
            <pc:docMk/>
            <pc:sldMasterMk cId="1856203500" sldId="2147483675"/>
            <ac:spMk id="8" creationId="{94EE9C7D-69F0-0B53-6C96-895EC6C1CB6D}"/>
          </ac:spMkLst>
        </pc:spChg>
        <pc:sldLayoutChg chg="modSp mod">
          <pc:chgData name="Malte Wangerin" userId="62402425-2f57-4945-9295-3c6b16e42f98" providerId="ADAL" clId="{ECABD236-BB27-4049-B3A2-C631588D8F47}" dt="2023-09-04T12:18:15.413" v="1225" actId="20577"/>
          <pc:sldLayoutMkLst>
            <pc:docMk/>
            <pc:sldMasterMk cId="1856203500" sldId="2147483675"/>
            <pc:sldLayoutMk cId="202869720" sldId="2147483681"/>
          </pc:sldLayoutMkLst>
          <pc:spChg chg="mod">
            <ac:chgData name="Malte Wangerin" userId="62402425-2f57-4945-9295-3c6b16e42f98" providerId="ADAL" clId="{ECABD236-BB27-4049-B3A2-C631588D8F47}" dt="2023-09-04T12:18:15.413" v="1225" actId="20577"/>
            <ac:spMkLst>
              <pc:docMk/>
              <pc:sldMasterMk cId="1856203500" sldId="2147483675"/>
              <pc:sldLayoutMk cId="202869720" sldId="2147483681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16" v="1226" actId="20577"/>
          <pc:sldLayoutMkLst>
            <pc:docMk/>
            <pc:sldMasterMk cId="1856203500" sldId="2147483675"/>
            <pc:sldLayoutMk cId="1093794100" sldId="2147483683"/>
          </pc:sldLayoutMkLst>
          <pc:spChg chg="mod">
            <ac:chgData name="Malte Wangerin" userId="62402425-2f57-4945-9295-3c6b16e42f98" providerId="ADAL" clId="{ECABD236-BB27-4049-B3A2-C631588D8F47}" dt="2023-09-04T12:18:15.416" v="1226" actId="20577"/>
            <ac:spMkLst>
              <pc:docMk/>
              <pc:sldMasterMk cId="1856203500" sldId="2147483675"/>
              <pc:sldLayoutMk cId="1093794100" sldId="2147483683"/>
              <ac:spMk id="6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18" v="1227" actId="20577"/>
          <pc:sldLayoutMkLst>
            <pc:docMk/>
            <pc:sldMasterMk cId="1856203500" sldId="2147483675"/>
            <pc:sldLayoutMk cId="1881227956" sldId="2147483685"/>
          </pc:sldLayoutMkLst>
          <pc:spChg chg="mod">
            <ac:chgData name="Malte Wangerin" userId="62402425-2f57-4945-9295-3c6b16e42f98" providerId="ADAL" clId="{ECABD236-BB27-4049-B3A2-C631588D8F47}" dt="2023-09-04T12:18:15.418" v="1227" actId="20577"/>
            <ac:spMkLst>
              <pc:docMk/>
              <pc:sldMasterMk cId="1856203500" sldId="2147483675"/>
              <pc:sldLayoutMk cId="1881227956" sldId="2147483685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20" v="1228" actId="20577"/>
          <pc:sldLayoutMkLst>
            <pc:docMk/>
            <pc:sldMasterMk cId="1856203500" sldId="2147483675"/>
            <pc:sldLayoutMk cId="3582499438" sldId="2147483686"/>
          </pc:sldLayoutMkLst>
          <pc:spChg chg="mod">
            <ac:chgData name="Malte Wangerin" userId="62402425-2f57-4945-9295-3c6b16e42f98" providerId="ADAL" clId="{ECABD236-BB27-4049-B3A2-C631588D8F47}" dt="2023-09-04T12:18:15.420" v="1228" actId="20577"/>
            <ac:spMkLst>
              <pc:docMk/>
              <pc:sldMasterMk cId="1856203500" sldId="2147483675"/>
              <pc:sldLayoutMk cId="3582499438" sldId="2147483686"/>
              <ac:spMk id="3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11" v="1224" actId="20577"/>
          <pc:sldLayoutMkLst>
            <pc:docMk/>
            <pc:sldMasterMk cId="1856203500" sldId="2147483675"/>
            <pc:sldLayoutMk cId="202869720" sldId="2147483698"/>
          </pc:sldLayoutMkLst>
          <pc:spChg chg="mod">
            <ac:chgData name="Malte Wangerin" userId="62402425-2f57-4945-9295-3c6b16e42f98" providerId="ADAL" clId="{ECABD236-BB27-4049-B3A2-C631588D8F47}" dt="2023-09-04T12:18:15.411" v="1224" actId="20577"/>
            <ac:spMkLst>
              <pc:docMk/>
              <pc:sldMasterMk cId="1856203500" sldId="2147483675"/>
              <pc:sldLayoutMk cId="202869720" sldId="2147483698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22" v="1229" actId="20577"/>
          <pc:sldLayoutMkLst>
            <pc:docMk/>
            <pc:sldMasterMk cId="1856203500" sldId="2147483675"/>
            <pc:sldLayoutMk cId="4125311112" sldId="2147483709"/>
          </pc:sldLayoutMkLst>
          <pc:spChg chg="mod">
            <ac:chgData name="Malte Wangerin" userId="62402425-2f57-4945-9295-3c6b16e42f98" providerId="ADAL" clId="{ECABD236-BB27-4049-B3A2-C631588D8F47}" dt="2023-09-04T12:18:15.422" v="1229" actId="20577"/>
            <ac:spMkLst>
              <pc:docMk/>
              <pc:sldMasterMk cId="1856203500" sldId="2147483675"/>
              <pc:sldLayoutMk cId="4125311112" sldId="2147483709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26" v="1230" actId="20577"/>
          <pc:sldLayoutMkLst>
            <pc:docMk/>
            <pc:sldMasterMk cId="1856203500" sldId="2147483675"/>
            <pc:sldLayoutMk cId="1751694365" sldId="2147483718"/>
          </pc:sldLayoutMkLst>
          <pc:spChg chg="mod">
            <ac:chgData name="Malte Wangerin" userId="62402425-2f57-4945-9295-3c6b16e42f98" providerId="ADAL" clId="{ECABD236-BB27-4049-B3A2-C631588D8F47}" dt="2023-09-04T12:18:15.426" v="1230" actId="20577"/>
            <ac:spMkLst>
              <pc:docMk/>
              <pc:sldMasterMk cId="1856203500" sldId="2147483675"/>
              <pc:sldLayoutMk cId="1751694365" sldId="2147483718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ECABD236-BB27-4049-B3A2-C631588D8F47}" dt="2023-09-04T12:18:15.428" v="1231" actId="20577"/>
          <pc:sldLayoutMkLst>
            <pc:docMk/>
            <pc:sldMasterMk cId="1856203500" sldId="2147483675"/>
            <pc:sldLayoutMk cId="1682110946" sldId="2147483719"/>
          </pc:sldLayoutMkLst>
          <pc:spChg chg="mod">
            <ac:chgData name="Malte Wangerin" userId="62402425-2f57-4945-9295-3c6b16e42f98" providerId="ADAL" clId="{ECABD236-BB27-4049-B3A2-C631588D8F47}" dt="2023-09-04T12:18:15.428" v="1231" actId="20577"/>
            <ac:spMkLst>
              <pc:docMk/>
              <pc:sldMasterMk cId="1856203500" sldId="2147483675"/>
              <pc:sldLayoutMk cId="1682110946" sldId="2147483719"/>
              <ac:spMk id="5" creationId="{00000000-0000-0000-0000-000000000000}"/>
            </ac:spMkLst>
          </pc:spChg>
        </pc:sldLayoutChg>
      </pc:sldMasterChg>
    </pc:docChg>
  </pc:docChgLst>
  <pc:docChgLst>
    <pc:chgData name="Eva Berneburg" userId="ec344632-402a-4a79-a7c2-c73c8a2cd330" providerId="ADAL" clId="{833B91CB-2F05-44CD-B171-2D7E426FD6DD}"/>
    <pc:docChg chg="custSel modSld modMainMaster replTag delTag">
      <pc:chgData name="Eva Berneburg" userId="ec344632-402a-4a79-a7c2-c73c8a2cd330" providerId="ADAL" clId="{833B91CB-2F05-44CD-B171-2D7E426FD6DD}" dt="2023-10-19T12:29:13.607" v="12"/>
      <pc:docMkLst>
        <pc:docMk/>
      </pc:docMkLst>
      <pc:sldChg chg="modSp mod">
        <pc:chgData name="Eva Berneburg" userId="ec344632-402a-4a79-a7c2-c73c8a2cd330" providerId="ADAL" clId="{833B91CB-2F05-44CD-B171-2D7E426FD6DD}" dt="2023-10-19T12:29:06.460" v="1" actId="20577"/>
        <pc:sldMkLst>
          <pc:docMk/>
          <pc:sldMk cId="1225158123" sldId="387"/>
        </pc:sldMkLst>
        <pc:spChg chg="mod">
          <ac:chgData name="Eva Berneburg" userId="ec344632-402a-4a79-a7c2-c73c8a2cd330" providerId="ADAL" clId="{833B91CB-2F05-44CD-B171-2D7E426FD6DD}" dt="2023-10-19T12:29:06.460" v="1" actId="20577"/>
          <ac:spMkLst>
            <pc:docMk/>
            <pc:sldMk cId="1225158123" sldId="387"/>
            <ac:spMk id="17" creationId="{00000000-0000-0000-0000-000000000000}"/>
          </ac:spMkLst>
        </pc:spChg>
      </pc:sldChg>
      <pc:sldMasterChg chg="modSp">
        <pc:chgData name="Eva Berneburg" userId="ec344632-402a-4a79-a7c2-c73c8a2cd330" providerId="ADAL" clId="{833B91CB-2F05-44CD-B171-2D7E426FD6DD}" dt="2023-10-19T12:29:12.753" v="9"/>
        <pc:sldMasterMkLst>
          <pc:docMk/>
          <pc:sldMasterMk cId="1856203500" sldId="2147483675"/>
        </pc:sldMasterMkLst>
        <pc:spChg chg="mod">
          <ac:chgData name="Eva Berneburg" userId="ec344632-402a-4a79-a7c2-c73c8a2cd330" providerId="ADAL" clId="{833B91CB-2F05-44CD-B171-2D7E426FD6DD}" dt="2023-10-19T12:29:12.745" v="6"/>
          <ac:spMkLst>
            <pc:docMk/>
            <pc:sldMasterMk cId="1856203500" sldId="2147483675"/>
            <ac:spMk id="2" creationId="{00000000-0000-0000-0000-000000000000}"/>
          </ac:spMkLst>
        </pc:spChg>
        <pc:spChg chg="mod">
          <ac:chgData name="Eva Berneburg" userId="ec344632-402a-4a79-a7c2-c73c8a2cd330" providerId="ADAL" clId="{833B91CB-2F05-44CD-B171-2D7E426FD6DD}" dt="2023-10-19T12:29:12.753" v="9"/>
          <ac:spMkLst>
            <pc:docMk/>
            <pc:sldMasterMk cId="1856203500" sldId="2147483675"/>
            <ac:spMk id="3" creationId="{00000000-0000-0000-0000-000000000000}"/>
          </ac:spMkLst>
        </pc:spChg>
      </pc:sldMasterChg>
    </pc:docChg>
  </pc:docChgLst>
  <pc:docChgLst>
    <pc:chgData name="Malte Wangerin" userId="62402425-2f57-4945-9295-3c6b16e42f98" providerId="ADAL" clId="{64D393B7-C5F3-42EA-8E91-64E7AD5CB51D}"/>
    <pc:docChg chg="undo custSel addSld delSld modSld modMainMaster replTag delTag">
      <pc:chgData name="Malte Wangerin" userId="62402425-2f57-4945-9295-3c6b16e42f98" providerId="ADAL" clId="{64D393B7-C5F3-42EA-8E91-64E7AD5CB51D}" dt="2023-08-03T14:23:08.090" v="788" actId="47"/>
      <pc:docMkLst>
        <pc:docMk/>
      </pc:docMkLst>
      <pc:sldChg chg="addSp modSp add del mod replTag modNotes">
        <pc:chgData name="Malte Wangerin" userId="62402425-2f57-4945-9295-3c6b16e42f98" providerId="ADAL" clId="{64D393B7-C5F3-42EA-8E91-64E7AD5CB51D}" dt="2023-08-03T14:20:27.303" v="787" actId="47"/>
        <pc:sldMkLst>
          <pc:docMk/>
          <pc:sldMk cId="3566732985" sldId="279"/>
        </pc:sldMkLst>
        <pc:spChg chg="mod">
          <ac:chgData name="Malte Wangerin" userId="62402425-2f57-4945-9295-3c6b16e42f98" providerId="ADAL" clId="{64D393B7-C5F3-42EA-8E91-64E7AD5CB51D}" dt="2023-08-03T14:11:09.283" v="295" actId="20577"/>
          <ac:spMkLst>
            <pc:docMk/>
            <pc:sldMk cId="3566732985" sldId="279"/>
            <ac:spMk id="2" creationId="{96CEC19D-1CA5-54DB-FEA3-B93FDED48105}"/>
          </ac:spMkLst>
        </pc:spChg>
        <pc:spChg chg="mod">
          <ac:chgData name="Malte Wangerin" userId="62402425-2f57-4945-9295-3c6b16e42f98" providerId="ADAL" clId="{64D393B7-C5F3-42EA-8E91-64E7AD5CB51D}" dt="2023-08-03T14:11:09.288" v="296" actId="790"/>
          <ac:spMkLst>
            <pc:docMk/>
            <pc:sldMk cId="3566732985" sldId="279"/>
            <ac:spMk id="4" creationId="{7CAC9617-CCC9-095D-4667-8A4A8EE754E9}"/>
          </ac:spMkLst>
        </pc:spChg>
        <pc:spChg chg="mod">
          <ac:chgData name="Malte Wangerin" userId="62402425-2f57-4945-9295-3c6b16e42f98" providerId="ADAL" clId="{64D393B7-C5F3-42EA-8E91-64E7AD5CB51D}" dt="2023-08-03T14:11:09.293" v="297" actId="790"/>
          <ac:spMkLst>
            <pc:docMk/>
            <pc:sldMk cId="3566732985" sldId="279"/>
            <ac:spMk id="5" creationId="{429159EC-3DA2-F3A7-A4CC-D58B19F9708F}"/>
          </ac:spMkLst>
        </pc:spChg>
        <pc:picChg chg="add mod">
          <ac:chgData name="Malte Wangerin" userId="62402425-2f57-4945-9295-3c6b16e42f98" providerId="ADAL" clId="{64D393B7-C5F3-42EA-8E91-64E7AD5CB51D}" dt="2023-08-03T14:11:44.023" v="573" actId="14100"/>
          <ac:picMkLst>
            <pc:docMk/>
            <pc:sldMk cId="3566732985" sldId="279"/>
            <ac:picMk id="3" creationId="{7FC36A20-9DA4-6A9E-D43F-0A48C5A25F91}"/>
          </ac:picMkLst>
        </pc:picChg>
      </pc:sldChg>
      <pc:sldChg chg="modSp del mod">
        <pc:chgData name="Malte Wangerin" userId="62402425-2f57-4945-9295-3c6b16e42f98" providerId="ADAL" clId="{64D393B7-C5F3-42EA-8E91-64E7AD5CB51D}" dt="2023-08-03T14:23:08.090" v="788" actId="47"/>
        <pc:sldMkLst>
          <pc:docMk/>
          <pc:sldMk cId="1869730894" sldId="299"/>
        </pc:sldMkLst>
        <pc:spChg chg="mod">
          <ac:chgData name="Malte Wangerin" userId="62402425-2f57-4945-9295-3c6b16e42f98" providerId="ADAL" clId="{64D393B7-C5F3-42EA-8E91-64E7AD5CB51D}" dt="2023-08-03T14:11:08.873" v="138"/>
          <ac:spMkLst>
            <pc:docMk/>
            <pc:sldMk cId="1869730894" sldId="299"/>
            <ac:spMk id="2" creationId="{00000000-0000-0000-0000-000000000000}"/>
          </ac:spMkLst>
        </pc:spChg>
        <pc:spChg chg="mod">
          <ac:chgData name="Malte Wangerin" userId="62402425-2f57-4945-9295-3c6b16e42f98" providerId="ADAL" clId="{64D393B7-C5F3-42EA-8E91-64E7AD5CB51D}" dt="2023-08-03T14:11:08.873" v="138"/>
          <ac:spMkLst>
            <pc:docMk/>
            <pc:sldMk cId="1869730894" sldId="299"/>
            <ac:spMk id="10" creationId="{00000000-0000-0000-0000-000000000000}"/>
          </ac:spMkLst>
        </pc:spChg>
        <pc:spChg chg="mod">
          <ac:chgData name="Malte Wangerin" userId="62402425-2f57-4945-9295-3c6b16e42f98" providerId="ADAL" clId="{64D393B7-C5F3-42EA-8E91-64E7AD5CB51D}" dt="2023-08-03T14:11:08.873" v="138"/>
          <ac:spMkLst>
            <pc:docMk/>
            <pc:sldMk cId="1869730894" sldId="299"/>
            <ac:spMk id="12" creationId="{00000000-0000-0000-0000-000000000000}"/>
          </ac:spMkLst>
        </pc:spChg>
        <pc:spChg chg="mod">
          <ac:chgData name="Malte Wangerin" userId="62402425-2f57-4945-9295-3c6b16e42f98" providerId="ADAL" clId="{64D393B7-C5F3-42EA-8E91-64E7AD5CB51D}" dt="2023-08-03T14:11:08.873" v="138"/>
          <ac:spMkLst>
            <pc:docMk/>
            <pc:sldMk cId="1869730894" sldId="299"/>
            <ac:spMk id="16" creationId="{00000000-0000-0000-0000-000000000000}"/>
          </ac:spMkLst>
        </pc:spChg>
        <pc:picChg chg="mod">
          <ac:chgData name="Malte Wangerin" userId="62402425-2f57-4945-9295-3c6b16e42f98" providerId="ADAL" clId="{64D393B7-C5F3-42EA-8E91-64E7AD5CB51D}" dt="2023-08-03T14:11:13.582" v="567"/>
          <ac:picMkLst>
            <pc:docMk/>
            <pc:sldMk cId="1869730894" sldId="299"/>
            <ac:picMk id="7" creationId="{94E62976-E821-414B-A20D-3E1C64749805}"/>
          </ac:picMkLst>
        </pc:picChg>
      </pc:sldChg>
      <pc:sldChg chg="modSp mod">
        <pc:chgData name="Malte Wangerin" userId="62402425-2f57-4945-9295-3c6b16e42f98" providerId="ADAL" clId="{64D393B7-C5F3-42EA-8E91-64E7AD5CB51D}" dt="2023-08-03T14:12:12.759" v="699"/>
        <pc:sldMkLst>
          <pc:docMk/>
          <pc:sldMk cId="2701466617" sldId="350"/>
        </pc:sldMkLst>
        <pc:spChg chg="mod modVis">
          <ac:chgData name="Malte Wangerin" userId="62402425-2f57-4945-9295-3c6b16e42f98" providerId="ADAL" clId="{64D393B7-C5F3-42EA-8E91-64E7AD5CB51D}" dt="2023-08-03T14:12:12.759" v="699"/>
          <ac:spMkLst>
            <pc:docMk/>
            <pc:sldMk cId="2701466617" sldId="350"/>
            <ac:spMk id="6" creationId="{00000000-0000-0000-0000-000000000000}"/>
          </ac:spMkLst>
        </pc:spChg>
        <pc:spChg chg="mod modVis">
          <ac:chgData name="Malte Wangerin" userId="62402425-2f57-4945-9295-3c6b16e42f98" providerId="ADAL" clId="{64D393B7-C5F3-42EA-8E91-64E7AD5CB51D}" dt="2023-08-03T14:12:12.759" v="697"/>
          <ac:spMkLst>
            <pc:docMk/>
            <pc:sldMk cId="2701466617" sldId="350"/>
            <ac:spMk id="7" creationId="{00000000-0000-0000-0000-000000000000}"/>
          </ac:spMkLst>
        </pc:spChg>
      </pc:sldChg>
      <pc:sldChg chg="del">
        <pc:chgData name="Malte Wangerin" userId="62402425-2f57-4945-9295-3c6b16e42f98" providerId="ADAL" clId="{64D393B7-C5F3-42EA-8E91-64E7AD5CB51D}" dt="2023-08-03T14:08:16.543" v="1" actId="47"/>
        <pc:sldMkLst>
          <pc:docMk/>
          <pc:sldMk cId="125681914" sldId="370"/>
        </pc:sldMkLst>
      </pc:sldChg>
      <pc:sldChg chg="modSp mod">
        <pc:chgData name="Malte Wangerin" userId="62402425-2f57-4945-9295-3c6b16e42f98" providerId="ADAL" clId="{64D393B7-C5F3-42EA-8E91-64E7AD5CB51D}" dt="2023-08-03T14:09:23.115" v="38" actId="20577"/>
        <pc:sldMkLst>
          <pc:docMk/>
          <pc:sldMk cId="4130010240" sldId="779"/>
        </pc:sldMkLst>
        <pc:spChg chg="mod">
          <ac:chgData name="Malte Wangerin" userId="62402425-2f57-4945-9295-3c6b16e42f98" providerId="ADAL" clId="{64D393B7-C5F3-42EA-8E91-64E7AD5CB51D}" dt="2023-08-03T14:09:23.115" v="38" actId="20577"/>
          <ac:spMkLst>
            <pc:docMk/>
            <pc:sldMk cId="4130010240" sldId="779"/>
            <ac:spMk id="10" creationId="{4D70488B-77B4-2406-4A42-8D7CF38BA26B}"/>
          </ac:spMkLst>
        </pc:spChg>
      </pc:sldChg>
      <pc:sldChg chg="modSp mod">
        <pc:chgData name="Malte Wangerin" userId="62402425-2f57-4945-9295-3c6b16e42f98" providerId="ADAL" clId="{64D393B7-C5F3-42EA-8E91-64E7AD5CB51D}" dt="2023-08-03T14:12:12.757" v="695"/>
        <pc:sldMkLst>
          <pc:docMk/>
          <pc:sldMk cId="625038290" sldId="785"/>
        </pc:sldMkLst>
        <pc:spChg chg="mod modVis">
          <ac:chgData name="Malte Wangerin" userId="62402425-2f57-4945-9295-3c6b16e42f98" providerId="ADAL" clId="{64D393B7-C5F3-42EA-8E91-64E7AD5CB51D}" dt="2023-08-03T14:12:12.756" v="693"/>
          <ac:spMkLst>
            <pc:docMk/>
            <pc:sldMk cId="625038290" sldId="785"/>
            <ac:spMk id="2" creationId="{00000000-0000-0000-0000-000000000000}"/>
          </ac:spMkLst>
        </pc:spChg>
        <pc:spChg chg="mod modVis">
          <ac:chgData name="Malte Wangerin" userId="62402425-2f57-4945-9295-3c6b16e42f98" providerId="ADAL" clId="{64D393B7-C5F3-42EA-8E91-64E7AD5CB51D}" dt="2023-08-03T14:12:12.757" v="695"/>
          <ac:spMkLst>
            <pc:docMk/>
            <pc:sldMk cId="625038290" sldId="785"/>
            <ac:spMk id="3" creationId="{00000000-0000-0000-0000-000000000000}"/>
          </ac:spMkLst>
        </pc:spChg>
      </pc:sldChg>
      <pc:sldChg chg="modSp mod">
        <pc:chgData name="Malte Wangerin" userId="62402425-2f57-4945-9295-3c6b16e42f98" providerId="ADAL" clId="{64D393B7-C5F3-42EA-8E91-64E7AD5CB51D}" dt="2023-08-03T14:10:25.500" v="43" actId="404"/>
        <pc:sldMkLst>
          <pc:docMk/>
          <pc:sldMk cId="3349339293" sldId="796"/>
        </pc:sldMkLst>
        <pc:spChg chg="mod">
          <ac:chgData name="Malte Wangerin" userId="62402425-2f57-4945-9295-3c6b16e42f98" providerId="ADAL" clId="{64D393B7-C5F3-42EA-8E91-64E7AD5CB51D}" dt="2023-08-03T14:10:25.500" v="43" actId="404"/>
          <ac:spMkLst>
            <pc:docMk/>
            <pc:sldMk cId="3349339293" sldId="796"/>
            <ac:spMk id="6" creationId="{93442A8C-52B6-48B0-9ECA-0053913B5A0E}"/>
          </ac:spMkLst>
        </pc:spChg>
      </pc:sldChg>
      <pc:sldChg chg="delSp mod">
        <pc:chgData name="Malte Wangerin" userId="62402425-2f57-4945-9295-3c6b16e42f98" providerId="ADAL" clId="{64D393B7-C5F3-42EA-8E91-64E7AD5CB51D}" dt="2023-08-03T14:07:43.102" v="0" actId="478"/>
        <pc:sldMkLst>
          <pc:docMk/>
          <pc:sldMk cId="3421768493" sldId="813"/>
        </pc:sldMkLst>
        <pc:spChg chg="del">
          <ac:chgData name="Malte Wangerin" userId="62402425-2f57-4945-9295-3c6b16e42f98" providerId="ADAL" clId="{64D393B7-C5F3-42EA-8E91-64E7AD5CB51D}" dt="2023-08-03T14:07:43.102" v="0" actId="478"/>
          <ac:spMkLst>
            <pc:docMk/>
            <pc:sldMk cId="3421768493" sldId="813"/>
            <ac:spMk id="4" creationId="{964762F6-8AD8-4C47-B4EF-3BB64286277F}"/>
          </ac:spMkLst>
        </pc:spChg>
      </pc:sldChg>
      <pc:sldChg chg="modSp mod">
        <pc:chgData name="Malte Wangerin" userId="62402425-2f57-4945-9295-3c6b16e42f98" providerId="ADAL" clId="{64D393B7-C5F3-42EA-8E91-64E7AD5CB51D}" dt="2023-08-03T14:08:51.616" v="21" actId="14100"/>
        <pc:sldMkLst>
          <pc:docMk/>
          <pc:sldMk cId="869049825" sldId="817"/>
        </pc:sldMkLst>
        <pc:spChg chg="mod">
          <ac:chgData name="Malte Wangerin" userId="62402425-2f57-4945-9295-3c6b16e42f98" providerId="ADAL" clId="{64D393B7-C5F3-42EA-8E91-64E7AD5CB51D}" dt="2023-08-03T14:08:46.356" v="20" actId="1035"/>
          <ac:spMkLst>
            <pc:docMk/>
            <pc:sldMk cId="869049825" sldId="817"/>
            <ac:spMk id="5" creationId="{00000000-0000-0000-0000-000000000000}"/>
          </ac:spMkLst>
        </pc:spChg>
        <pc:spChg chg="mod">
          <ac:chgData name="Malte Wangerin" userId="62402425-2f57-4945-9295-3c6b16e42f98" providerId="ADAL" clId="{64D393B7-C5F3-42EA-8E91-64E7AD5CB51D}" dt="2023-08-03T14:08:23.073" v="3" actId="6549"/>
          <ac:spMkLst>
            <pc:docMk/>
            <pc:sldMk cId="869049825" sldId="817"/>
            <ac:spMk id="7" creationId="{D5FE79B6-6579-B4B1-1F1C-76AD27DE4E77}"/>
          </ac:spMkLst>
        </pc:spChg>
        <pc:spChg chg="mod">
          <ac:chgData name="Malte Wangerin" userId="62402425-2f57-4945-9295-3c6b16e42f98" providerId="ADAL" clId="{64D393B7-C5F3-42EA-8E91-64E7AD5CB51D}" dt="2023-08-03T14:08:51.616" v="21" actId="14100"/>
          <ac:spMkLst>
            <pc:docMk/>
            <pc:sldMk cId="869049825" sldId="817"/>
            <ac:spMk id="9" creationId="{BB02CBFB-0160-C0F9-4161-D32D436A8110}"/>
          </ac:spMkLst>
        </pc:spChg>
      </pc:sldChg>
      <pc:sldChg chg="addSp delSp modSp add mod modClrScheme chgLayout">
        <pc:chgData name="Malte Wangerin" userId="62402425-2f57-4945-9295-3c6b16e42f98" providerId="ADAL" clId="{64D393B7-C5F3-42EA-8E91-64E7AD5CB51D}" dt="2023-08-03T14:20:14.125" v="786" actId="14100"/>
        <pc:sldMkLst>
          <pc:docMk/>
          <pc:sldMk cId="1751070487" sldId="818"/>
        </pc:sldMkLst>
        <pc:spChg chg="del mod ord">
          <ac:chgData name="Malte Wangerin" userId="62402425-2f57-4945-9295-3c6b16e42f98" providerId="ADAL" clId="{64D393B7-C5F3-42EA-8E91-64E7AD5CB51D}" dt="2023-08-03T14:19:16.755" v="773" actId="700"/>
          <ac:spMkLst>
            <pc:docMk/>
            <pc:sldMk cId="1751070487" sldId="818"/>
            <ac:spMk id="2" creationId="{96CEC19D-1CA5-54DB-FEA3-B93FDED48105}"/>
          </ac:spMkLst>
        </pc:spChg>
        <pc:spChg chg="mod ord">
          <ac:chgData name="Malte Wangerin" userId="62402425-2f57-4945-9295-3c6b16e42f98" providerId="ADAL" clId="{64D393B7-C5F3-42EA-8E91-64E7AD5CB51D}" dt="2023-08-03T14:20:10.590" v="785" actId="1036"/>
          <ac:spMkLst>
            <pc:docMk/>
            <pc:sldMk cId="1751070487" sldId="818"/>
            <ac:spMk id="4" creationId="{7CAC9617-CCC9-095D-4667-8A4A8EE754E9}"/>
          </ac:spMkLst>
        </pc:spChg>
        <pc:spChg chg="del mod ord">
          <ac:chgData name="Malte Wangerin" userId="62402425-2f57-4945-9295-3c6b16e42f98" providerId="ADAL" clId="{64D393B7-C5F3-42EA-8E91-64E7AD5CB51D}" dt="2023-08-03T14:19:16.755" v="773" actId="700"/>
          <ac:spMkLst>
            <pc:docMk/>
            <pc:sldMk cId="1751070487" sldId="818"/>
            <ac:spMk id="5" creationId="{429159EC-3DA2-F3A7-A4CC-D58B19F9708F}"/>
          </ac:spMkLst>
        </pc:spChg>
        <pc:spChg chg="add del mod ord">
          <ac:chgData name="Malte Wangerin" userId="62402425-2f57-4945-9295-3c6b16e42f98" providerId="ADAL" clId="{64D393B7-C5F3-42EA-8E91-64E7AD5CB51D}" dt="2023-08-03T14:14:19.098" v="740" actId="478"/>
          <ac:spMkLst>
            <pc:docMk/>
            <pc:sldMk cId="1751070487" sldId="818"/>
            <ac:spMk id="12" creationId="{6DCC1D65-87CB-B8CE-FE59-AF192F19DE31}"/>
          </ac:spMkLst>
        </pc:spChg>
        <pc:spChg chg="add del mod ord">
          <ac:chgData name="Malte Wangerin" userId="62402425-2f57-4945-9295-3c6b16e42f98" providerId="ADAL" clId="{64D393B7-C5F3-42EA-8E91-64E7AD5CB51D}" dt="2023-08-03T14:20:07.509" v="777" actId="478"/>
          <ac:spMkLst>
            <pc:docMk/>
            <pc:sldMk cId="1751070487" sldId="818"/>
            <ac:spMk id="25" creationId="{81D7B0D5-5318-8E99-11C4-BFDEAFDBC94F}"/>
          </ac:spMkLst>
        </pc:spChg>
        <pc:spChg chg="add del mod ord">
          <ac:chgData name="Malte Wangerin" userId="62402425-2f57-4945-9295-3c6b16e42f98" providerId="ADAL" clId="{64D393B7-C5F3-42EA-8E91-64E7AD5CB51D}" dt="2023-08-03T14:19:55.200" v="775" actId="478"/>
          <ac:spMkLst>
            <pc:docMk/>
            <pc:sldMk cId="1751070487" sldId="818"/>
            <ac:spMk id="26" creationId="{8076993C-08AC-1DAF-0BF4-D26AAC84752F}"/>
          </ac:spMkLst>
        </pc:spChg>
        <pc:spChg chg="add mod ord">
          <ac:chgData name="Malte Wangerin" userId="62402425-2f57-4945-9295-3c6b16e42f98" providerId="ADAL" clId="{64D393B7-C5F3-42EA-8E91-64E7AD5CB51D}" dt="2023-08-03T14:20:14.125" v="786" actId="14100"/>
          <ac:spMkLst>
            <pc:docMk/>
            <pc:sldMk cId="1751070487" sldId="818"/>
            <ac:spMk id="27" creationId="{B26D3D5D-06C8-2EF1-CA40-F27B0B5F8A46}"/>
          </ac:spMkLst>
        </pc:spChg>
        <pc:picChg chg="del mod">
          <ac:chgData name="Malte Wangerin" userId="62402425-2f57-4945-9295-3c6b16e42f98" providerId="ADAL" clId="{64D393B7-C5F3-42EA-8E91-64E7AD5CB51D}" dt="2023-08-03T14:12:15.369" v="716" actId="478"/>
          <ac:picMkLst>
            <pc:docMk/>
            <pc:sldMk cId="1751070487" sldId="818"/>
            <ac:picMk id="3" creationId="{7FC36A20-9DA4-6A9E-D43F-0A48C5A25F91}"/>
          </ac:picMkLst>
        </pc:picChg>
        <pc:picChg chg="del">
          <ac:chgData name="Malte Wangerin" userId="62402425-2f57-4945-9295-3c6b16e42f98" providerId="ADAL" clId="{64D393B7-C5F3-42EA-8E91-64E7AD5CB51D}" dt="2023-08-03T14:13:02.897" v="726" actId="478"/>
          <ac:picMkLst>
            <pc:docMk/>
            <pc:sldMk cId="1751070487" sldId="818"/>
            <ac:picMk id="7" creationId="{11A37D89-97F4-B439-C595-230E21DE4C07}"/>
          </ac:picMkLst>
        </pc:picChg>
        <pc:picChg chg="add del mod">
          <ac:chgData name="Malte Wangerin" userId="62402425-2f57-4945-9295-3c6b16e42f98" providerId="ADAL" clId="{64D393B7-C5F3-42EA-8E91-64E7AD5CB51D}" dt="2023-08-03T14:12:24.203" v="721" actId="478"/>
          <ac:picMkLst>
            <pc:docMk/>
            <pc:sldMk cId="1751070487" sldId="818"/>
            <ac:picMk id="8" creationId="{D9506F9C-A377-45E6-E45D-05888CF67B29}"/>
          </ac:picMkLst>
        </pc:picChg>
        <pc:picChg chg="add del mod ord">
          <ac:chgData name="Malte Wangerin" userId="62402425-2f57-4945-9295-3c6b16e42f98" providerId="ADAL" clId="{64D393B7-C5F3-42EA-8E91-64E7AD5CB51D}" dt="2023-08-03T14:18:14.292" v="761" actId="478"/>
          <ac:picMkLst>
            <pc:docMk/>
            <pc:sldMk cId="1751070487" sldId="818"/>
            <ac:picMk id="10" creationId="{D6D7C630-5DB7-4B2E-9748-F69D693C481C}"/>
          </ac:picMkLst>
        </pc:picChg>
        <pc:picChg chg="add del mod">
          <ac:chgData name="Malte Wangerin" userId="62402425-2f57-4945-9295-3c6b16e42f98" providerId="ADAL" clId="{64D393B7-C5F3-42EA-8E91-64E7AD5CB51D}" dt="2023-08-03T14:14:13.978" v="734"/>
          <ac:picMkLst>
            <pc:docMk/>
            <pc:sldMk cId="1751070487" sldId="818"/>
            <ac:picMk id="14" creationId="{8A875885-F264-8875-3BAB-CBC8ACBDB5B4}"/>
          </ac:picMkLst>
        </pc:picChg>
        <pc:picChg chg="add del mod">
          <ac:chgData name="Malte Wangerin" userId="62402425-2f57-4945-9295-3c6b16e42f98" providerId="ADAL" clId="{64D393B7-C5F3-42EA-8E91-64E7AD5CB51D}" dt="2023-08-03T14:14:17.250" v="739"/>
          <ac:picMkLst>
            <pc:docMk/>
            <pc:sldMk cId="1751070487" sldId="818"/>
            <ac:picMk id="16" creationId="{23B8CC8D-C8CD-A878-C72A-5715D05B50DA}"/>
          </ac:picMkLst>
        </pc:picChg>
        <pc:picChg chg="add del mod">
          <ac:chgData name="Malte Wangerin" userId="62402425-2f57-4945-9295-3c6b16e42f98" providerId="ADAL" clId="{64D393B7-C5F3-42EA-8E91-64E7AD5CB51D}" dt="2023-08-03T14:15:50.173" v="750" actId="478"/>
          <ac:picMkLst>
            <pc:docMk/>
            <pc:sldMk cId="1751070487" sldId="818"/>
            <ac:picMk id="18" creationId="{C185777A-9FAC-07D0-938B-90827CAFB8BD}"/>
          </ac:picMkLst>
        </pc:picChg>
        <pc:picChg chg="add del mod">
          <ac:chgData name="Malte Wangerin" userId="62402425-2f57-4945-9295-3c6b16e42f98" providerId="ADAL" clId="{64D393B7-C5F3-42EA-8E91-64E7AD5CB51D}" dt="2023-08-03T14:14:45.585" v="749" actId="478"/>
          <ac:picMkLst>
            <pc:docMk/>
            <pc:sldMk cId="1751070487" sldId="818"/>
            <ac:picMk id="20" creationId="{717F09F6-6971-141B-CFA2-A87CE788B5E0}"/>
          </ac:picMkLst>
        </pc:picChg>
        <pc:picChg chg="add del mod">
          <ac:chgData name="Malte Wangerin" userId="62402425-2f57-4945-9295-3c6b16e42f98" providerId="ADAL" clId="{64D393B7-C5F3-42EA-8E91-64E7AD5CB51D}" dt="2023-08-03T14:18:13.098" v="760" actId="478"/>
          <ac:picMkLst>
            <pc:docMk/>
            <pc:sldMk cId="1751070487" sldId="818"/>
            <ac:picMk id="22" creationId="{8EFD50B9-C6C3-88C9-91B6-DCFB5E086862}"/>
          </ac:picMkLst>
        </pc:picChg>
        <pc:picChg chg="add mod ord modCrop">
          <ac:chgData name="Malte Wangerin" userId="62402425-2f57-4945-9295-3c6b16e42f98" providerId="ADAL" clId="{64D393B7-C5F3-42EA-8E91-64E7AD5CB51D}" dt="2023-08-03T14:19:21.056" v="774" actId="167"/>
          <ac:picMkLst>
            <pc:docMk/>
            <pc:sldMk cId="1751070487" sldId="818"/>
            <ac:picMk id="24" creationId="{5F24B02A-9E25-6BE4-8B65-08DF92B105E8}"/>
          </ac:picMkLst>
        </pc:picChg>
      </pc:sldChg>
      <pc:sldMasterChg chg="modSp mod delSldLayout modSldLayout">
        <pc:chgData name="Malte Wangerin" userId="62402425-2f57-4945-9295-3c6b16e42f98" providerId="ADAL" clId="{64D393B7-C5F3-42EA-8E91-64E7AD5CB51D}" dt="2023-08-03T14:23:08.090" v="788" actId="47"/>
        <pc:sldMasterMkLst>
          <pc:docMk/>
          <pc:sldMasterMk cId="1856203500" sldId="2147483675"/>
        </pc:sldMasterMkLst>
        <pc:spChg chg="mod modVis">
          <ac:chgData name="Malte Wangerin" userId="62402425-2f57-4945-9295-3c6b16e42f98" providerId="ADAL" clId="{64D393B7-C5F3-42EA-8E91-64E7AD5CB51D}" dt="2023-08-03T14:12:12.753" v="691"/>
          <ac:spMkLst>
            <pc:docMk/>
            <pc:sldMasterMk cId="1856203500" sldId="2147483675"/>
            <ac:spMk id="8" creationId="{94EE9C7D-69F0-0B53-6C96-895EC6C1CB6D}"/>
          </ac:spMkLst>
        </pc:spChg>
        <pc:sldLayoutChg chg="modSp mod">
          <pc:chgData name="Malte Wangerin" userId="62402425-2f57-4945-9295-3c6b16e42f98" providerId="ADAL" clId="{64D393B7-C5F3-42EA-8E91-64E7AD5CB51D}" dt="2023-08-03T14:12:12.769" v="701" actId="20577"/>
          <pc:sldLayoutMkLst>
            <pc:docMk/>
            <pc:sldMasterMk cId="1856203500" sldId="2147483675"/>
            <pc:sldLayoutMk cId="202869720" sldId="2147483681"/>
          </pc:sldLayoutMkLst>
          <pc:spChg chg="mod modVis">
            <ac:chgData name="Malte Wangerin" userId="62402425-2f57-4945-9295-3c6b16e42f98" providerId="ADAL" clId="{64D393B7-C5F3-42EA-8E91-64E7AD5CB51D}" dt="2023-08-03T14:12:12.769" v="701" actId="20577"/>
            <ac:spMkLst>
              <pc:docMk/>
              <pc:sldMasterMk cId="1856203500" sldId="2147483675"/>
              <pc:sldLayoutMk cId="202869720" sldId="2147483681"/>
              <ac:spMk id="4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21" v="658"/>
            <ac:spMkLst>
              <pc:docMk/>
              <pc:sldMasterMk cId="1856203500" sldId="2147483675"/>
              <pc:sldLayoutMk cId="202869720" sldId="2147483681"/>
              <ac:spMk id="5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64D393B7-C5F3-42EA-8E91-64E7AD5CB51D}" dt="2023-08-03T14:12:12.773" v="702" actId="20577"/>
          <pc:sldLayoutMkLst>
            <pc:docMk/>
            <pc:sldMasterMk cId="1856203500" sldId="2147483675"/>
            <pc:sldLayoutMk cId="1093794100" sldId="2147483683"/>
          </pc:sldLayoutMkLst>
          <pc:spChg chg="mod modVis">
            <ac:chgData name="Malte Wangerin" userId="62402425-2f57-4945-9295-3c6b16e42f98" providerId="ADAL" clId="{64D393B7-C5F3-42EA-8E91-64E7AD5CB51D}" dt="2023-08-03T14:12:12.773" v="702" actId="20577"/>
            <ac:spMkLst>
              <pc:docMk/>
              <pc:sldMasterMk cId="1856203500" sldId="2147483675"/>
              <pc:sldLayoutMk cId="1093794100" sldId="2147483683"/>
              <ac:spMk id="6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25" v="662"/>
            <ac:spMkLst>
              <pc:docMk/>
              <pc:sldMasterMk cId="1856203500" sldId="2147483675"/>
              <pc:sldLayoutMk cId="1093794100" sldId="2147483683"/>
              <ac:spMk id="7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64D393B7-C5F3-42EA-8E91-64E7AD5CB51D}" dt="2023-08-03T14:12:12.775" v="703" actId="20577"/>
          <pc:sldLayoutMkLst>
            <pc:docMk/>
            <pc:sldMasterMk cId="1856203500" sldId="2147483675"/>
            <pc:sldLayoutMk cId="1881227956" sldId="2147483685"/>
          </pc:sldLayoutMkLst>
          <pc:spChg chg="mod modVis">
            <ac:chgData name="Malte Wangerin" userId="62402425-2f57-4945-9295-3c6b16e42f98" providerId="ADAL" clId="{64D393B7-C5F3-42EA-8E91-64E7AD5CB51D}" dt="2023-08-03T14:12:12.775" v="703" actId="20577"/>
            <ac:spMkLst>
              <pc:docMk/>
              <pc:sldMasterMk cId="1856203500" sldId="2147483675"/>
              <pc:sldLayoutMk cId="1881227956" sldId="2147483685"/>
              <ac:spMk id="4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28" v="666"/>
            <ac:spMkLst>
              <pc:docMk/>
              <pc:sldMasterMk cId="1856203500" sldId="2147483675"/>
              <pc:sldLayoutMk cId="1881227956" sldId="2147483685"/>
              <ac:spMk id="5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64D393B7-C5F3-42EA-8E91-64E7AD5CB51D}" dt="2023-08-03T14:12:12.778" v="704" actId="20577"/>
          <pc:sldLayoutMkLst>
            <pc:docMk/>
            <pc:sldMasterMk cId="1856203500" sldId="2147483675"/>
            <pc:sldLayoutMk cId="3582499438" sldId="2147483686"/>
          </pc:sldLayoutMkLst>
          <pc:spChg chg="mod modVis">
            <ac:chgData name="Malte Wangerin" userId="62402425-2f57-4945-9295-3c6b16e42f98" providerId="ADAL" clId="{64D393B7-C5F3-42EA-8E91-64E7AD5CB51D}" dt="2023-08-03T14:12:12.778" v="704" actId="20577"/>
            <ac:spMkLst>
              <pc:docMk/>
              <pc:sldMasterMk cId="1856203500" sldId="2147483675"/>
              <pc:sldLayoutMk cId="3582499438" sldId="2147483686"/>
              <ac:spMk id="3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31" v="670"/>
            <ac:spMkLst>
              <pc:docMk/>
              <pc:sldMasterMk cId="1856203500" sldId="2147483675"/>
              <pc:sldLayoutMk cId="3582499438" sldId="2147483686"/>
              <ac:spMk id="4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64D393B7-C5F3-42EA-8E91-64E7AD5CB51D}" dt="2023-08-03T14:12:12.766" v="700" actId="20577"/>
          <pc:sldLayoutMkLst>
            <pc:docMk/>
            <pc:sldMasterMk cId="1856203500" sldId="2147483675"/>
            <pc:sldLayoutMk cId="202869720" sldId="2147483698"/>
          </pc:sldLayoutMkLst>
          <pc:spChg chg="mod modVis">
            <ac:chgData name="Malte Wangerin" userId="62402425-2f57-4945-9295-3c6b16e42f98" providerId="ADAL" clId="{64D393B7-C5F3-42EA-8E91-64E7AD5CB51D}" dt="2023-08-03T14:12:12.766" v="700" actId="20577"/>
            <ac:spMkLst>
              <pc:docMk/>
              <pc:sldMasterMk cId="1856203500" sldId="2147483675"/>
              <pc:sldLayoutMk cId="202869720" sldId="2147483698"/>
              <ac:spMk id="4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17" v="654"/>
            <ac:spMkLst>
              <pc:docMk/>
              <pc:sldMasterMk cId="1856203500" sldId="2147483675"/>
              <pc:sldLayoutMk cId="202869720" sldId="2147483698"/>
              <ac:spMk id="5" creationId="{00000000-0000-0000-0000-000000000000}"/>
            </ac:spMkLst>
          </pc:spChg>
        </pc:sldLayoutChg>
        <pc:sldLayoutChg chg="modSp mod">
          <pc:chgData name="Malte Wangerin" userId="62402425-2f57-4945-9295-3c6b16e42f98" providerId="ADAL" clId="{64D393B7-C5F3-42EA-8E91-64E7AD5CB51D}" dt="2023-08-03T14:12:12.781" v="705" actId="20577"/>
          <pc:sldLayoutMkLst>
            <pc:docMk/>
            <pc:sldMasterMk cId="1856203500" sldId="2147483675"/>
            <pc:sldLayoutMk cId="4125311112" sldId="2147483709"/>
          </pc:sldLayoutMkLst>
          <pc:spChg chg="mod modVis">
            <ac:chgData name="Malte Wangerin" userId="62402425-2f57-4945-9295-3c6b16e42f98" providerId="ADAL" clId="{64D393B7-C5F3-42EA-8E91-64E7AD5CB51D}" dt="2023-08-03T14:12:12.781" v="705" actId="20577"/>
            <ac:spMkLst>
              <pc:docMk/>
              <pc:sldMasterMk cId="1856203500" sldId="2147483675"/>
              <pc:sldLayoutMk cId="4125311112" sldId="2147483709"/>
              <ac:spMk id="4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35" v="674"/>
            <ac:spMkLst>
              <pc:docMk/>
              <pc:sldMasterMk cId="1856203500" sldId="2147483675"/>
              <pc:sldLayoutMk cId="4125311112" sldId="2147483709"/>
              <ac:spMk id="5" creationId="{00000000-0000-0000-0000-000000000000}"/>
            </ac:spMkLst>
          </pc:spChg>
        </pc:sldLayoutChg>
        <pc:sldLayoutChg chg="del">
          <pc:chgData name="Malte Wangerin" userId="62402425-2f57-4945-9295-3c6b16e42f98" providerId="ADAL" clId="{64D393B7-C5F3-42EA-8E91-64E7AD5CB51D}" dt="2023-08-03T14:23:08.090" v="788" actId="47"/>
          <pc:sldLayoutMkLst>
            <pc:docMk/>
            <pc:sldMasterMk cId="1856203500" sldId="2147483675"/>
            <pc:sldLayoutMk cId="354667638" sldId="2147483716"/>
          </pc:sldLayoutMkLst>
        </pc:sldLayoutChg>
        <pc:sldLayoutChg chg="del">
          <pc:chgData name="Malte Wangerin" userId="62402425-2f57-4945-9295-3c6b16e42f98" providerId="ADAL" clId="{64D393B7-C5F3-42EA-8E91-64E7AD5CB51D}" dt="2023-08-03T14:08:16.543" v="1" actId="47"/>
          <pc:sldLayoutMkLst>
            <pc:docMk/>
            <pc:sldMasterMk cId="1856203500" sldId="2147483675"/>
            <pc:sldLayoutMk cId="926548520" sldId="2147483717"/>
          </pc:sldLayoutMkLst>
        </pc:sldLayoutChg>
        <pc:sldLayoutChg chg="modSp mod">
          <pc:chgData name="Malte Wangerin" userId="62402425-2f57-4945-9295-3c6b16e42f98" providerId="ADAL" clId="{64D393B7-C5F3-42EA-8E91-64E7AD5CB51D}" dt="2023-08-03T14:12:12.784" v="706" actId="20577"/>
          <pc:sldLayoutMkLst>
            <pc:docMk/>
            <pc:sldMasterMk cId="1856203500" sldId="2147483675"/>
            <pc:sldLayoutMk cId="1751694365" sldId="2147483718"/>
          </pc:sldLayoutMkLst>
          <pc:spChg chg="mod modVis">
            <ac:chgData name="Malte Wangerin" userId="62402425-2f57-4945-9295-3c6b16e42f98" providerId="ADAL" clId="{64D393B7-C5F3-42EA-8E91-64E7AD5CB51D}" dt="2023-08-03T14:12:12.784" v="706" actId="20577"/>
            <ac:spMkLst>
              <pc:docMk/>
              <pc:sldMasterMk cId="1856203500" sldId="2147483675"/>
              <pc:sldLayoutMk cId="1751694365" sldId="2147483718"/>
              <ac:spMk id="4" creationId="{00000000-0000-0000-0000-000000000000}"/>
            </ac:spMkLst>
          </pc:spChg>
          <pc:spChg chg="mod modVis">
            <ac:chgData name="Malte Wangerin" userId="62402425-2f57-4945-9295-3c6b16e42f98" providerId="ADAL" clId="{64D393B7-C5F3-42EA-8E91-64E7AD5CB51D}" dt="2023-08-03T14:12:12.742" v="678"/>
            <ac:spMkLst>
              <pc:docMk/>
              <pc:sldMasterMk cId="1856203500" sldId="2147483675"/>
              <pc:sldLayoutMk cId="1751694365" sldId="2147483718"/>
              <ac:spMk id="5" creationId="{00000000-0000-0000-0000-000000000000}"/>
            </ac:spMkLst>
          </pc:spChg>
        </pc:sldLayoutChg>
      </pc:sldMasterChg>
    </pc:docChg>
  </pc:docChgLst>
  <pc:docChgLst>
    <pc:chgData name="Katja Friedrich" userId="d0b1f02c-7dc9-4ea6-88b0-5d71209aff41" providerId="ADAL" clId="{75C42EE3-7EC4-4768-B05C-86AEABB7DCBC}"/>
    <pc:docChg chg="custSel modSld modMainMaster replTag delTag modNotesMaster modHandout">
      <pc:chgData name="Katja Friedrich" userId="d0b1f02c-7dc9-4ea6-88b0-5d71209aff41" providerId="ADAL" clId="{75C42EE3-7EC4-4768-B05C-86AEABB7DCBC}" dt="2023-09-27T08:46:49.179" v="48"/>
      <pc:docMkLst>
        <pc:docMk/>
      </pc:docMkLst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2701466617" sldId="350"/>
        </pc:sldMkLst>
      </pc:sldChg>
      <pc:sldChg chg="modSp mod modNotes">
        <pc:chgData name="Katja Friedrich" userId="d0b1f02c-7dc9-4ea6-88b0-5d71209aff41" providerId="ADAL" clId="{75C42EE3-7EC4-4768-B05C-86AEABB7DCBC}" dt="2023-09-27T08:46:47.695" v="8"/>
        <pc:sldMkLst>
          <pc:docMk/>
          <pc:sldMk cId="1225158123" sldId="387"/>
        </pc:sldMkLst>
        <pc:spChg chg="mod">
          <ac:chgData name="Katja Friedrich" userId="d0b1f02c-7dc9-4ea6-88b0-5d71209aff41" providerId="ADAL" clId="{75C42EE3-7EC4-4768-B05C-86AEABB7DCBC}" dt="2023-09-27T08:46:25.284" v="7" actId="20577"/>
          <ac:spMkLst>
            <pc:docMk/>
            <pc:sldMk cId="1225158123" sldId="387"/>
            <ac:spMk id="17" creationId="{00000000-0000-0000-0000-000000000000}"/>
          </ac:spMkLst>
        </pc:spChg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4130010240" sldId="779"/>
        </pc:sldMkLst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869049825" sldId="817"/>
        </pc:sldMkLst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1751070487" sldId="818"/>
        </pc:sldMkLst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3508368566" sldId="1166"/>
        </pc:sldMkLst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3123653849" sldId="1167"/>
        </pc:sldMkLst>
      </pc:sldChg>
      <pc:sldChg chg="modNotes">
        <pc:chgData name="Katja Friedrich" userId="d0b1f02c-7dc9-4ea6-88b0-5d71209aff41" providerId="ADAL" clId="{75C42EE3-7EC4-4768-B05C-86AEABB7DCBC}" dt="2023-09-27T08:46:47.695" v="8"/>
        <pc:sldMkLst>
          <pc:docMk/>
          <pc:sldMk cId="3465571345" sldId="1170"/>
        </pc:sldMkLst>
      </pc:sldChg>
      <pc:sldMasterChg chg="modSp modSldLayout">
        <pc:chgData name="Katja Friedrich" userId="d0b1f02c-7dc9-4ea6-88b0-5d71209aff41" providerId="ADAL" clId="{75C42EE3-7EC4-4768-B05C-86AEABB7DCBC}" dt="2023-09-27T08:46:49.176" v="46" actId="20577"/>
        <pc:sldMasterMkLst>
          <pc:docMk/>
          <pc:sldMasterMk cId="1856203500" sldId="2147483675"/>
        </pc:sldMasterMkLst>
        <pc:spChg chg="mod">
          <ac:chgData name="Katja Friedrich" userId="d0b1f02c-7dc9-4ea6-88b0-5d71209aff41" providerId="ADAL" clId="{75C42EE3-7EC4-4768-B05C-86AEABB7DCBC}" dt="2023-09-27T08:46:49.122" v="38"/>
          <ac:spMkLst>
            <pc:docMk/>
            <pc:sldMasterMk cId="1856203500" sldId="2147483675"/>
            <ac:spMk id="8" creationId="{94EE9C7D-69F0-0B53-6C96-895EC6C1CB6D}"/>
          </ac:spMkLst>
        </pc:spChg>
        <pc:sldLayoutChg chg="modSp mod">
          <pc:chgData name="Katja Friedrich" userId="d0b1f02c-7dc9-4ea6-88b0-5d71209aff41" providerId="ADAL" clId="{75C42EE3-7EC4-4768-B05C-86AEABB7DCBC}" dt="2023-09-27T08:46:49.137" v="40" actId="20577"/>
          <pc:sldLayoutMkLst>
            <pc:docMk/>
            <pc:sldMasterMk cId="1856203500" sldId="2147483675"/>
            <pc:sldLayoutMk cId="202869720" sldId="2147483681"/>
          </pc:sldLayoutMkLst>
          <pc:spChg chg="mod">
            <ac:chgData name="Katja Friedrich" userId="d0b1f02c-7dc9-4ea6-88b0-5d71209aff41" providerId="ADAL" clId="{75C42EE3-7EC4-4768-B05C-86AEABB7DCBC}" dt="2023-09-27T08:46:49.137" v="40" actId="20577"/>
            <ac:spMkLst>
              <pc:docMk/>
              <pc:sldMasterMk cId="1856203500" sldId="2147483675"/>
              <pc:sldLayoutMk cId="202869720" sldId="2147483681"/>
              <ac:spMk id="4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43" v="41" actId="20577"/>
          <pc:sldLayoutMkLst>
            <pc:docMk/>
            <pc:sldMasterMk cId="1856203500" sldId="2147483675"/>
            <pc:sldLayoutMk cId="1093794100" sldId="2147483683"/>
          </pc:sldLayoutMkLst>
          <pc:spChg chg="mod">
            <ac:chgData name="Katja Friedrich" userId="d0b1f02c-7dc9-4ea6-88b0-5d71209aff41" providerId="ADAL" clId="{75C42EE3-7EC4-4768-B05C-86AEABB7DCBC}" dt="2023-09-27T08:46:49.143" v="41" actId="20577"/>
            <ac:spMkLst>
              <pc:docMk/>
              <pc:sldMasterMk cId="1856203500" sldId="2147483675"/>
              <pc:sldLayoutMk cId="1093794100" sldId="2147483683"/>
              <ac:spMk id="6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49" v="42" actId="20577"/>
          <pc:sldLayoutMkLst>
            <pc:docMk/>
            <pc:sldMasterMk cId="1856203500" sldId="2147483675"/>
            <pc:sldLayoutMk cId="1881227956" sldId="2147483685"/>
          </pc:sldLayoutMkLst>
          <pc:spChg chg="mod">
            <ac:chgData name="Katja Friedrich" userId="d0b1f02c-7dc9-4ea6-88b0-5d71209aff41" providerId="ADAL" clId="{75C42EE3-7EC4-4768-B05C-86AEABB7DCBC}" dt="2023-09-27T08:46:49.149" v="42" actId="20577"/>
            <ac:spMkLst>
              <pc:docMk/>
              <pc:sldMasterMk cId="1856203500" sldId="2147483675"/>
              <pc:sldLayoutMk cId="1881227956" sldId="2147483685"/>
              <ac:spMk id="4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54" v="43" actId="20577"/>
          <pc:sldLayoutMkLst>
            <pc:docMk/>
            <pc:sldMasterMk cId="1856203500" sldId="2147483675"/>
            <pc:sldLayoutMk cId="3582499438" sldId="2147483686"/>
          </pc:sldLayoutMkLst>
          <pc:spChg chg="mod">
            <ac:chgData name="Katja Friedrich" userId="d0b1f02c-7dc9-4ea6-88b0-5d71209aff41" providerId="ADAL" clId="{75C42EE3-7EC4-4768-B05C-86AEABB7DCBC}" dt="2023-09-27T08:46:49.154" v="43" actId="20577"/>
            <ac:spMkLst>
              <pc:docMk/>
              <pc:sldMasterMk cId="1856203500" sldId="2147483675"/>
              <pc:sldLayoutMk cId="3582499438" sldId="2147483686"/>
              <ac:spMk id="3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27" v="39" actId="20577"/>
          <pc:sldLayoutMkLst>
            <pc:docMk/>
            <pc:sldMasterMk cId="1856203500" sldId="2147483675"/>
            <pc:sldLayoutMk cId="202869720" sldId="2147483698"/>
          </pc:sldLayoutMkLst>
          <pc:spChg chg="mod">
            <ac:chgData name="Katja Friedrich" userId="d0b1f02c-7dc9-4ea6-88b0-5d71209aff41" providerId="ADAL" clId="{75C42EE3-7EC4-4768-B05C-86AEABB7DCBC}" dt="2023-09-27T08:46:49.127" v="39" actId="20577"/>
            <ac:spMkLst>
              <pc:docMk/>
              <pc:sldMasterMk cId="1856203500" sldId="2147483675"/>
              <pc:sldLayoutMk cId="202869720" sldId="2147483698"/>
              <ac:spMk id="4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61" v="44" actId="20577"/>
          <pc:sldLayoutMkLst>
            <pc:docMk/>
            <pc:sldMasterMk cId="1856203500" sldId="2147483675"/>
            <pc:sldLayoutMk cId="4125311112" sldId="2147483709"/>
          </pc:sldLayoutMkLst>
          <pc:spChg chg="mod">
            <ac:chgData name="Katja Friedrich" userId="d0b1f02c-7dc9-4ea6-88b0-5d71209aff41" providerId="ADAL" clId="{75C42EE3-7EC4-4768-B05C-86AEABB7DCBC}" dt="2023-09-27T08:46:49.161" v="44" actId="20577"/>
            <ac:spMkLst>
              <pc:docMk/>
              <pc:sldMasterMk cId="1856203500" sldId="2147483675"/>
              <pc:sldLayoutMk cId="4125311112" sldId="2147483709"/>
              <ac:spMk id="4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69" v="45" actId="20577"/>
          <pc:sldLayoutMkLst>
            <pc:docMk/>
            <pc:sldMasterMk cId="1856203500" sldId="2147483675"/>
            <pc:sldLayoutMk cId="1751694365" sldId="2147483718"/>
          </pc:sldLayoutMkLst>
          <pc:spChg chg="mod">
            <ac:chgData name="Katja Friedrich" userId="d0b1f02c-7dc9-4ea6-88b0-5d71209aff41" providerId="ADAL" clId="{75C42EE3-7EC4-4768-B05C-86AEABB7DCBC}" dt="2023-09-27T08:46:49.169" v="45" actId="20577"/>
            <ac:spMkLst>
              <pc:docMk/>
              <pc:sldMasterMk cId="1856203500" sldId="2147483675"/>
              <pc:sldLayoutMk cId="1751694365" sldId="2147483718"/>
              <ac:spMk id="4" creationId="{00000000-0000-0000-0000-000000000000}"/>
            </ac:spMkLst>
          </pc:spChg>
        </pc:sldLayoutChg>
        <pc:sldLayoutChg chg="modSp mod">
          <pc:chgData name="Katja Friedrich" userId="d0b1f02c-7dc9-4ea6-88b0-5d71209aff41" providerId="ADAL" clId="{75C42EE3-7EC4-4768-B05C-86AEABB7DCBC}" dt="2023-09-27T08:46:49.176" v="46" actId="20577"/>
          <pc:sldLayoutMkLst>
            <pc:docMk/>
            <pc:sldMasterMk cId="1856203500" sldId="2147483675"/>
            <pc:sldLayoutMk cId="1682110946" sldId="2147483719"/>
          </pc:sldLayoutMkLst>
          <pc:spChg chg="mod">
            <ac:chgData name="Katja Friedrich" userId="d0b1f02c-7dc9-4ea6-88b0-5d71209aff41" providerId="ADAL" clId="{75C42EE3-7EC4-4768-B05C-86AEABB7DCBC}" dt="2023-09-27T08:46:49.176" v="46" actId="20577"/>
            <ac:spMkLst>
              <pc:docMk/>
              <pc:sldMasterMk cId="1856203500" sldId="2147483675"/>
              <pc:sldLayoutMk cId="1682110946" sldId="2147483719"/>
              <ac:spMk id="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E85986E-5E44-4667-9D8B-4AE60CACFF23}" type="datetimeFigureOut">
              <a:rPr lang="de-DE" smtClean="0">
                <a:latin typeface="Arial" pitchFamily="34" charset="0"/>
              </a:rPr>
              <a:pPr/>
              <a:t>19.10.2023</a:t>
            </a:fld>
            <a:endParaRPr lang="de-DE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EDEDA76-B035-4C09-8581-62F6D895289B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8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B74DB2CD-CD95-4F82-8D61-856ADF8692F2}" type="datetimeFigureOut">
              <a:rPr lang="de-DE" smtClean="0"/>
              <a:pPr/>
              <a:t>19.10.2023</a:t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fld id="{97C27236-3239-44C6-8255-61E4D0637A9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37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420688"/>
            <a:ext cx="5541963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9237" y="4788599"/>
            <a:ext cx="5924409" cy="4536567"/>
          </a:xfrm>
        </p:spPr>
        <p:txBody>
          <a:bodyPr anchor="t" anchorCtr="0"/>
          <a:lstStyle/>
          <a:p>
            <a:pPr defTabSz="102180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169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75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12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50945">
              <a:defRPr/>
            </a:pPr>
            <a:r>
              <a:rPr lang="de-DE" dirty="0"/>
              <a:t>Weitere Gründe für </a:t>
            </a:r>
            <a:r>
              <a:rPr lang="de-DE" dirty="0" err="1"/>
              <a:t>Polyethylenabrieb</a:t>
            </a:r>
            <a:r>
              <a:rPr lang="de-DE" dirty="0"/>
              <a:t>: Bestrahlung, freie Radikale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251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pPr defTabSz="966612">
              <a:defRPr/>
            </a:pPr>
            <a:endParaRPr lang="de-DE" sz="2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163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2163" y="434975"/>
            <a:ext cx="5730875" cy="3224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950911"/>
            <a:ext cx="5554133" cy="4690336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97C27236-3239-44C6-8255-61E4D0637A97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71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72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34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420688"/>
            <a:ext cx="5541963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9237" y="4788599"/>
            <a:ext cx="5924409" cy="4536567"/>
          </a:xfrm>
        </p:spPr>
        <p:txBody>
          <a:bodyPr anchor="t" anchorCtr="0"/>
          <a:lstStyle/>
          <a:p>
            <a:r>
              <a:rPr lang="de-DE" dirty="0"/>
              <a:t>Luxationssicherheit</a:t>
            </a:r>
          </a:p>
          <a:p>
            <a:r>
              <a:rPr lang="de-DE" dirty="0"/>
              <a:t>Trotz sehr schmaler Box (23 mm) -&gt; durch langlebige</a:t>
            </a:r>
            <a:r>
              <a:rPr lang="de-DE" baseline="0" dirty="0"/>
              <a:t> CFR-PEEK Lager</a:t>
            </a:r>
            <a:endParaRPr lang="de-DE" dirty="0"/>
          </a:p>
          <a:p>
            <a:r>
              <a:rPr lang="de-DE" dirty="0"/>
              <a:t>Langlebigkeit, Standfestigkeit</a:t>
            </a:r>
          </a:p>
          <a:p>
            <a:r>
              <a:rPr lang="de-DE" dirty="0"/>
              <a:t>Beweglichkeit, Lebensqualität</a:t>
            </a:r>
          </a:p>
          <a:p>
            <a:pPr>
              <a:buFontTx/>
              <a:buChar char="-"/>
            </a:pPr>
            <a:r>
              <a:rPr lang="de-DE" dirty="0"/>
              <a:t>Kraftübertragung bis 95% (je</a:t>
            </a:r>
            <a:r>
              <a:rPr lang="de-DE" baseline="0" dirty="0"/>
              <a:t> nach Beugegrad) über Femur und PE (axiale Krafteinleitung)</a:t>
            </a:r>
          </a:p>
          <a:p>
            <a:pPr>
              <a:buFontTx/>
              <a:buChar char="-"/>
            </a:pPr>
            <a:r>
              <a:rPr lang="de-DE" baseline="0" dirty="0" err="1"/>
              <a:t>Konusfügen+Sicherheitsmutter</a:t>
            </a:r>
            <a:endParaRPr lang="de-DE" baseline="0" dirty="0"/>
          </a:p>
          <a:p>
            <a:pPr>
              <a:buFontTx/>
              <a:buChar char="-"/>
            </a:pPr>
            <a:r>
              <a:rPr lang="de-DE" baseline="0" dirty="0"/>
              <a:t>Nahe zusammenliegende Rotations- und Flexionsachse für geringe Hebelwirkungen auf die Achsen</a:t>
            </a:r>
          </a:p>
          <a:p>
            <a:pPr>
              <a:buFontTx/>
              <a:buChar char="-"/>
            </a:pPr>
            <a:r>
              <a:rPr lang="de-DE" baseline="0" dirty="0"/>
              <a:t>3 Größen, gleichbleibend kleine Box, Kugelradius, 12° Rotationsmöglichkeit um die Hochachse, mind. 140° Flexion</a:t>
            </a:r>
          </a:p>
          <a:p>
            <a:pPr>
              <a:buFontTx/>
              <a:buChar char="-"/>
            </a:pPr>
            <a:r>
              <a:rPr lang="de-DE" baseline="0" dirty="0"/>
              <a:t>PE Höhen 10-24 mm</a:t>
            </a:r>
          </a:p>
          <a:p>
            <a:pPr>
              <a:buFontTx/>
              <a:buChar char="-"/>
            </a:pPr>
            <a:r>
              <a:rPr lang="de-DE" baseline="0" dirty="0" err="1"/>
              <a:t>Spacer</a:t>
            </a:r>
            <a:r>
              <a:rPr lang="de-DE" baseline="0" dirty="0"/>
              <a:t> Femur: 4,8,12, Tibia 4-16mm</a:t>
            </a:r>
          </a:p>
          <a:p>
            <a:pPr>
              <a:buFontTx/>
              <a:buChar char="-"/>
            </a:pPr>
            <a:r>
              <a:rPr lang="de-DE" baseline="0" dirty="0"/>
              <a:t>Schäfte: Offset </a:t>
            </a:r>
            <a:r>
              <a:rPr lang="de-DE" baseline="0" dirty="0" err="1"/>
              <a:t>tibial</a:t>
            </a:r>
            <a:r>
              <a:rPr lang="de-DE" baseline="0" dirty="0"/>
              <a:t> </a:t>
            </a:r>
            <a:r>
              <a:rPr lang="en-US" dirty="0"/>
              <a:t>±</a:t>
            </a:r>
            <a:r>
              <a:rPr lang="de-DE" dirty="0"/>
              <a:t>6, femoral </a:t>
            </a:r>
            <a:r>
              <a:rPr lang="en-US" dirty="0"/>
              <a:t>±</a:t>
            </a:r>
            <a:r>
              <a:rPr lang="de-DE" dirty="0"/>
              <a:t>2</a:t>
            </a:r>
            <a:endParaRPr lang="de-DE" baseline="0" dirty="0"/>
          </a:p>
          <a:p>
            <a:pPr>
              <a:buFontTx/>
              <a:buChar char="-"/>
            </a:pPr>
            <a:r>
              <a:rPr lang="de-DE" baseline="0" dirty="0"/>
              <a:t>zementiert: 3 Durchmesser 12,15,18 in zwei Längen 52/92 </a:t>
            </a:r>
            <a:r>
              <a:rPr lang="de-DE" baseline="0" dirty="0" err="1"/>
              <a:t>tibial</a:t>
            </a:r>
            <a:r>
              <a:rPr lang="de-DE" baseline="0" dirty="0"/>
              <a:t>, femoral 6° 77, 157mm</a:t>
            </a:r>
          </a:p>
          <a:p>
            <a:pPr>
              <a:buFontTx/>
              <a:buChar char="-"/>
            </a:pPr>
            <a:r>
              <a:rPr lang="de-DE" baseline="0" dirty="0"/>
              <a:t>zementfrei: </a:t>
            </a:r>
            <a:r>
              <a:rPr lang="de-DE" baseline="0" dirty="0" err="1"/>
              <a:t>tibial</a:t>
            </a:r>
            <a:r>
              <a:rPr lang="de-DE" baseline="0" dirty="0"/>
              <a:t> 92, 172 11-20mm in 1mm Abstufungen, </a:t>
            </a:r>
            <a:r>
              <a:rPr lang="de-DE" baseline="0" dirty="0" err="1"/>
              <a:t>femural</a:t>
            </a:r>
            <a:r>
              <a:rPr lang="de-DE" baseline="0" dirty="0"/>
              <a:t> 12-20mm, 5°/7° 117, 177mm</a:t>
            </a:r>
            <a:endParaRPr lang="en-US" dirty="0"/>
          </a:p>
          <a:p>
            <a:pPr defTabSz="1021806"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96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7 Femur-/11 </a:t>
            </a:r>
            <a:r>
              <a:rPr lang="de-DE" dirty="0" err="1"/>
              <a:t>Tibiagrößen</a:t>
            </a:r>
            <a:endParaRPr lang="de-DE" dirty="0"/>
          </a:p>
          <a:p>
            <a:r>
              <a:rPr lang="de-DE" dirty="0"/>
              <a:t>Tibia </a:t>
            </a:r>
            <a:r>
              <a:rPr lang="de-DE" dirty="0" err="1"/>
              <a:t>Stems</a:t>
            </a:r>
            <a:r>
              <a:rPr lang="de-DE" dirty="0"/>
              <a:t>: zementiert 12, 15, 18 mm (52/92 mm)</a:t>
            </a:r>
          </a:p>
          <a:p>
            <a:r>
              <a:rPr lang="de-DE" dirty="0"/>
              <a:t>zementfrei:</a:t>
            </a:r>
            <a:r>
              <a:rPr lang="de-DE" baseline="0" dirty="0"/>
              <a:t> 11-19 mm (92/132 mm)</a:t>
            </a:r>
            <a:endParaRPr lang="en-US" dirty="0"/>
          </a:p>
          <a:p>
            <a:r>
              <a:rPr lang="de-DE" dirty="0"/>
              <a:t>Femur</a:t>
            </a:r>
            <a:r>
              <a:rPr lang="de-DE" baseline="0" dirty="0"/>
              <a:t> </a:t>
            </a:r>
            <a:r>
              <a:rPr lang="de-DE" baseline="0" dirty="0" err="1"/>
              <a:t>Stems</a:t>
            </a:r>
            <a:r>
              <a:rPr lang="de-DE" baseline="0" dirty="0"/>
              <a:t>: zementiert 6° 12, 15, 18 mm (77, 157 mm)</a:t>
            </a:r>
          </a:p>
          <a:p>
            <a:r>
              <a:rPr lang="de-DE" baseline="0" dirty="0"/>
              <a:t>zementfrei 5°/7° 12-20 mm (117, 177 mm)</a:t>
            </a:r>
          </a:p>
          <a:p>
            <a:r>
              <a:rPr lang="de-DE" baseline="0" dirty="0"/>
              <a:t>gleich </a:t>
            </a:r>
            <a:r>
              <a:rPr lang="de-DE" baseline="0" dirty="0" err="1"/>
              <a:t>EnduRo</a:t>
            </a:r>
            <a:r>
              <a:rPr lang="de-DE" baseline="0" dirty="0"/>
              <a:t> (aber </a:t>
            </a:r>
            <a:r>
              <a:rPr lang="de-DE" baseline="0" dirty="0" err="1"/>
              <a:t>neutr</a:t>
            </a:r>
            <a:r>
              <a:rPr lang="de-DE" baseline="0" dirty="0"/>
              <a:t>/med/</a:t>
            </a:r>
            <a:r>
              <a:rPr lang="de-DE" baseline="0" dirty="0" err="1"/>
              <a:t>lat</a:t>
            </a:r>
            <a:r>
              <a:rPr lang="de-DE" baseline="0" dirty="0"/>
              <a:t>) femoral</a:t>
            </a:r>
          </a:p>
          <a:p>
            <a:r>
              <a:rPr lang="de-DE" baseline="0" dirty="0"/>
              <a:t>PE: MC Rotationsstabilität ±5-6°, keine Varus-/</a:t>
            </a:r>
            <a:r>
              <a:rPr lang="de-DE" baseline="0" dirty="0" err="1"/>
              <a:t>Valgusstabilität</a:t>
            </a:r>
            <a:endParaRPr lang="de-DE" baseline="0" dirty="0"/>
          </a:p>
          <a:p>
            <a:r>
              <a:rPr lang="de-DE" baseline="0" dirty="0"/>
              <a:t>      HC Rotationsstabilität ±3°, Varus/</a:t>
            </a:r>
            <a:r>
              <a:rPr lang="de-DE" baseline="0" dirty="0" err="1"/>
              <a:t>Valgusstabilität</a:t>
            </a:r>
            <a:r>
              <a:rPr lang="de-DE" baseline="0" dirty="0"/>
              <a:t> ±1-2°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62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Femur: F1-F8, 5 N Komponenten F2N-F6N (Breite</a:t>
            </a:r>
            <a:r>
              <a:rPr lang="de-DE" baseline="0" dirty="0"/>
              <a:t> wie Größe kleiner, Box wie gleiche Größe)</a:t>
            </a:r>
          </a:p>
          <a:p>
            <a:r>
              <a:rPr lang="de-DE" baseline="0" dirty="0"/>
              <a:t>Tibia: T0—T5, 5 plus Größen T0+-T4+; </a:t>
            </a:r>
            <a:r>
              <a:rPr lang="de-DE" baseline="0" dirty="0" err="1"/>
              <a:t>wedges</a:t>
            </a:r>
            <a:r>
              <a:rPr lang="de-DE" baseline="0" dirty="0"/>
              <a:t> 4,8 mm</a:t>
            </a:r>
            <a:endParaRPr lang="de-DE" dirty="0"/>
          </a:p>
          <a:p>
            <a:r>
              <a:rPr lang="de-DE" dirty="0" err="1"/>
              <a:t>posteriorer</a:t>
            </a:r>
            <a:r>
              <a:rPr lang="de-DE" dirty="0"/>
              <a:t> </a:t>
            </a:r>
            <a:r>
              <a:rPr lang="de-DE" dirty="0" err="1"/>
              <a:t>Slope</a:t>
            </a:r>
            <a:r>
              <a:rPr lang="de-DE" dirty="0"/>
              <a:t> von 3° in der Columbus Gleitfläche </a:t>
            </a:r>
            <a:r>
              <a:rPr lang="de-DE" dirty="0">
                <a:sym typeface="Wingdings" pitchFamily="2" charset="2"/>
              </a:rPr>
              <a:t> erleichtert hohe Beugung und verhindert Zunahme von </a:t>
            </a:r>
            <a:r>
              <a:rPr lang="de-DE" dirty="0" err="1">
                <a:sym typeface="Wingdings" pitchFamily="2" charset="2"/>
              </a:rPr>
              <a:t>ant</a:t>
            </a:r>
            <a:r>
              <a:rPr lang="de-DE" dirty="0">
                <a:sym typeface="Wingdings" pitchFamily="2" charset="2"/>
              </a:rPr>
              <a:t>. Mikrobewegungen, dadurch Spannungsreduktion im PE (Bai </a:t>
            </a:r>
            <a:r>
              <a:rPr lang="de-DE" dirty="0" err="1">
                <a:sym typeface="Wingdings" pitchFamily="2" charset="2"/>
              </a:rPr>
              <a:t>Lit</a:t>
            </a:r>
            <a:r>
              <a:rPr lang="de-DE" dirty="0">
                <a:sym typeface="Wingdings" pitchFamily="2" charset="2"/>
              </a:rPr>
              <a:t>)</a:t>
            </a:r>
          </a:p>
          <a:p>
            <a:r>
              <a:rPr lang="de-DE" dirty="0"/>
              <a:t>tibiale Resektion mit 0° </a:t>
            </a:r>
            <a:r>
              <a:rPr lang="de-DE" dirty="0" err="1"/>
              <a:t>Slope</a:t>
            </a:r>
            <a:r>
              <a:rPr lang="de-DE" dirty="0"/>
              <a:t>, dadurch Verringerung der Scherkräfte zwischen Implantat und Knochen.</a:t>
            </a:r>
          </a:p>
          <a:p>
            <a:r>
              <a:rPr lang="de-DE" dirty="0"/>
              <a:t>Hohe Kongruenz: hohe</a:t>
            </a:r>
            <a:r>
              <a:rPr lang="de-DE" baseline="0" dirty="0"/>
              <a:t> Kontaktfläche reduziert Spitzenbelastungen und damit Delaminationen.</a:t>
            </a:r>
          </a:p>
          <a:p>
            <a:r>
              <a:rPr lang="de-DE" baseline="0" dirty="0"/>
              <a:t>Zementfreie Verankerung Plasmapore: Reintitan-Beschichtung mit einer Porengröße von 50-200 </a:t>
            </a:r>
            <a:r>
              <a:rPr lang="de-DE" baseline="0" dirty="0" err="1"/>
              <a:t>ym</a:t>
            </a:r>
            <a:endParaRPr lang="de-DE" baseline="0" dirty="0"/>
          </a:p>
          <a:p>
            <a:r>
              <a:rPr lang="de-DE" baseline="0" dirty="0"/>
              <a:t>PE: moderat vernetztes Ultra-High-</a:t>
            </a:r>
            <a:r>
              <a:rPr lang="de-DE" baseline="0" dirty="0" err="1"/>
              <a:t>Molecular</a:t>
            </a:r>
            <a:r>
              <a:rPr lang="de-DE" baseline="0" dirty="0"/>
              <a:t>-</a:t>
            </a:r>
            <a:r>
              <a:rPr lang="de-DE" baseline="0" dirty="0" err="1"/>
              <a:t>Weight</a:t>
            </a:r>
            <a:r>
              <a:rPr lang="de-DE" baseline="0" dirty="0"/>
              <a:t> (UHMWPE) Beta-Polyethylen (Beta Sterilisationsverfahren  erhöht die Oxidationsresistenz, dadurch Alterungsprozess reduziert)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1954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725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739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65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text that is related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24148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36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noFill/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3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77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6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54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1694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8211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28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772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7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22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49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de-DE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251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for your icon or image (delete this message)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31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Deutschland GmbH &amp; Co. KG </a:t>
            </a:r>
            <a:endParaRPr lang="de-DE" sz="800" b="0" i="0" u="none" kern="1200" spc="0" dirty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lang="de-DE" sz="800" b="0" i="0" u="none" kern="1200" spc="0" dirty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8" r:id="rId2"/>
    <p:sldLayoutId id="2147483678" r:id="rId3"/>
    <p:sldLayoutId id="2147483681" r:id="rId4"/>
    <p:sldLayoutId id="2147483683" r:id="rId5"/>
    <p:sldLayoutId id="2147483685" r:id="rId6"/>
    <p:sldLayoutId id="2147483686" r:id="rId7"/>
    <p:sldLayoutId id="2147483687" r:id="rId8"/>
    <p:sldLayoutId id="2147483709" r:id="rId9"/>
    <p:sldLayoutId id="2147483708" r:id="rId10"/>
    <p:sldLayoutId id="2147483688" r:id="rId11"/>
    <p:sldLayoutId id="2147483690" r:id="rId12"/>
    <p:sldLayoutId id="2147483710" r:id="rId13"/>
    <p:sldLayoutId id="2147483706" r:id="rId14"/>
    <p:sldLayoutId id="2147483703" r:id="rId15"/>
    <p:sldLayoutId id="2147483704" r:id="rId16"/>
    <p:sldLayoutId id="2147483707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8" r:id="rId23"/>
    <p:sldLayoutId id="2147483719" r:id="rId24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800" b="0" i="0" u="none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800" b="0" i="0" u="none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8" pos="504" userDrawn="1">
          <p15:clr>
            <a:srgbClr val="A4A3A4"/>
          </p15:clr>
        </p15:guide>
        <p15:guide id="9" pos="73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microsoft.com/office/2007/relationships/hdphoto" Target="../media/hdphoto6.wdp"/><Relationship Id="rId3" Type="http://schemas.openxmlformats.org/officeDocument/2006/relationships/image" Target="../media/image18.jpeg"/><Relationship Id="rId21" Type="http://schemas.openxmlformats.org/officeDocument/2006/relationships/image" Target="../media/image31.png"/><Relationship Id="rId7" Type="http://schemas.openxmlformats.org/officeDocument/2006/relationships/image" Target="../media/image21.tiff"/><Relationship Id="rId12" Type="http://schemas.openxmlformats.org/officeDocument/2006/relationships/image" Target="../media/image25.tiff"/><Relationship Id="rId17" Type="http://schemas.openxmlformats.org/officeDocument/2006/relationships/image" Target="../media/image28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20" Type="http://schemas.openxmlformats.org/officeDocument/2006/relationships/image" Target="../media/image30.tiff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24.jpeg"/><Relationship Id="rId24" Type="http://schemas.openxmlformats.org/officeDocument/2006/relationships/image" Target="../media/image33.jpe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23.jpeg"/><Relationship Id="rId19" Type="http://schemas.openxmlformats.org/officeDocument/2006/relationships/image" Target="../media/image29.png"/><Relationship Id="rId4" Type="http://schemas.openxmlformats.org/officeDocument/2006/relationships/image" Target="../media/image19.gif"/><Relationship Id="rId9" Type="http://schemas.microsoft.com/office/2007/relationships/hdphoto" Target="../media/hdphoto3.wdp"/><Relationship Id="rId14" Type="http://schemas.microsoft.com/office/2007/relationships/hdphoto" Target="../media/hdphoto4.wdp"/><Relationship Id="rId22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mailto:xxxxx@bbraun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hyperlink" Target="http://www.bbraun.de/dsgvo" TargetMode="External"/><Relationship Id="rId10" Type="http://schemas.openxmlformats.org/officeDocument/2006/relationships/image" Target="../media/image45.png"/><Relationship Id="rId4" Type="http://schemas.openxmlformats.org/officeDocument/2006/relationships/hyperlink" Target="mailto:datenschutz-mv@bbraun.com" TargetMode="External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ports.njrcentre.org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J:\B_OJR_DSD\A_OMK\Datenbank OMK\Columbus\Bilder\Implantate\Neue Aufnahmen komplette Prothese\Columbus_i1-Gruppe_1775_ohne MIOS mit AS.tif">
            <a:extLst>
              <a:ext uri="{FF2B5EF4-FFF2-40B4-BE49-F238E27FC236}">
                <a16:creationId xmlns:a16="http://schemas.microsoft.com/office/drawing/2014/main" id="{7F943AF4-8AAC-4AB1-B43B-C7A7A3698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" t="17744" r="617"/>
          <a:stretch/>
        </p:blipFill>
        <p:spPr bwMode="auto">
          <a:xfrm>
            <a:off x="0" y="1160748"/>
            <a:ext cx="12191999" cy="6675421"/>
          </a:xfrm>
          <a:prstGeom prst="rect">
            <a:avLst/>
          </a:prstGeom>
          <a:noFill/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398FC34-39C5-84D3-68CA-0A19B43F6F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805527" y="476672"/>
            <a:ext cx="3778305" cy="1426710"/>
          </a:xfrm>
        </p:spPr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 </a:t>
            </a:r>
            <a:r>
              <a:rPr lang="de-DE" dirty="0"/>
              <a:t>Columbus</a:t>
            </a:r>
            <a:r>
              <a:rPr lang="de-DE" baseline="30000" dirty="0"/>
              <a:t>®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D70488B-77B4-2406-4A42-8D7CF38BA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412" y="2240868"/>
            <a:ext cx="3778305" cy="432048"/>
          </a:xfrm>
        </p:spPr>
        <p:txBody>
          <a:bodyPr/>
          <a:lstStyle/>
          <a:p>
            <a:r>
              <a:rPr lang="de-DE" sz="1600" dirty="0"/>
              <a:t>Primär &amp; Revision</a:t>
            </a:r>
          </a:p>
        </p:txBody>
      </p:sp>
      <p:pic>
        <p:nvPicPr>
          <p:cNvPr id="7" name="Picture 3" descr="J:\B_OJR_DSD\A_OMK\Datenbank OMK\Columbus\Bilder\Implantate\Neue Aufnahmen komplette Prothese\Columbus_i1-Gruppe_1775_ohne MIOS mit AS.tif">
            <a:extLst>
              <a:ext uri="{FF2B5EF4-FFF2-40B4-BE49-F238E27FC236}">
                <a16:creationId xmlns:a16="http://schemas.microsoft.com/office/drawing/2014/main" id="{C95E6978-0A73-4DE2-9B9C-BC90A341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4625" r="617"/>
          <a:stretch/>
        </p:blipFill>
        <p:spPr bwMode="auto">
          <a:xfrm flipH="1">
            <a:off x="12576720" y="383703"/>
            <a:ext cx="4861805" cy="355366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010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ADF9CB7-7E64-4D72-9188-0022E23A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</a:t>
            </a:r>
            <a:r>
              <a:rPr lang="de-DE" dirty="0"/>
              <a:t> Columbus</a:t>
            </a:r>
            <a:r>
              <a:rPr lang="de-DE" baseline="30000" dirty="0"/>
              <a:t>® </a:t>
            </a:r>
            <a:r>
              <a:rPr lang="de-DE" dirty="0"/>
              <a:t>Revision</a:t>
            </a:r>
            <a:br>
              <a:rPr lang="de-DE" dirty="0"/>
            </a:br>
            <a:r>
              <a:rPr lang="de-DE" dirty="0">
                <a:solidFill>
                  <a:srgbClr val="00B482"/>
                </a:solidFill>
              </a:rPr>
              <a:t>Schaft Optionen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658A78-E11E-4168-A9A2-365C8054D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000" y="2060098"/>
            <a:ext cx="5039000" cy="4247039"/>
          </a:xfrm>
        </p:spPr>
        <p:txBody>
          <a:bodyPr/>
          <a:lstStyle/>
          <a:p>
            <a:pPr marL="446088" indent="-265113"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>
                <a:solidFill>
                  <a:srgbClr val="00B482"/>
                </a:solidFill>
              </a:rPr>
              <a:t>Offset nahe der Gelenklinie</a:t>
            </a:r>
          </a:p>
          <a:p>
            <a:pPr marL="446088" indent="-265113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>
                <a:solidFill>
                  <a:schemeClr val="tx1"/>
                </a:solidFill>
              </a:rPr>
              <a:t>Stufenloser Offset am Femur in AP </a:t>
            </a:r>
            <a:r>
              <a:rPr lang="en-US" dirty="0"/>
              <a:t>±</a:t>
            </a:r>
            <a:r>
              <a:rPr lang="de-DE" dirty="0"/>
              <a:t>4 mm und ML </a:t>
            </a:r>
            <a:r>
              <a:rPr lang="en-US" dirty="0"/>
              <a:t>±</a:t>
            </a:r>
            <a:r>
              <a:rPr lang="de-DE" dirty="0"/>
              <a:t>2 mm</a:t>
            </a:r>
          </a:p>
          <a:p>
            <a:pPr marL="446088" indent="-265113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>
                <a:solidFill>
                  <a:schemeClr val="tx1"/>
                </a:solidFill>
              </a:rPr>
              <a:t>Stufenloser Offset an der Tibia in ML </a:t>
            </a:r>
            <a:r>
              <a:rPr lang="en-US" dirty="0"/>
              <a:t>±</a:t>
            </a:r>
            <a:r>
              <a:rPr lang="de-DE" dirty="0"/>
              <a:t>6 mm</a:t>
            </a:r>
            <a:endParaRPr lang="de-DE" sz="1800" dirty="0">
              <a:solidFill>
                <a:schemeClr val="tx1"/>
              </a:solidFill>
            </a:endParaRPr>
          </a:p>
          <a:p>
            <a:pPr marL="446088" indent="-265113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>
                <a:solidFill>
                  <a:schemeClr val="tx1"/>
                </a:solidFill>
              </a:rPr>
              <a:t>Zementierte und zementfreie Schaftoptionen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723BA1-8975-4E0A-A0FE-E93D5DD11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2124075"/>
            <a:ext cx="4715934" cy="3536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9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</a:t>
            </a:r>
            <a:r>
              <a:rPr lang="de-DE" dirty="0"/>
              <a:t> Columbus</a:t>
            </a:r>
            <a:r>
              <a:rPr lang="de-DE" baseline="30000" dirty="0"/>
              <a:t>® </a:t>
            </a:r>
            <a:r>
              <a:rPr lang="de-DE" dirty="0"/>
              <a:t>Revision</a:t>
            </a:r>
            <a:br>
              <a:rPr lang="de-DE" dirty="0"/>
            </a:br>
            <a:r>
              <a:rPr lang="de-DE" dirty="0">
                <a:solidFill>
                  <a:srgbClr val="00B482"/>
                </a:solidFill>
              </a:rPr>
              <a:t>Gleitflächen Optionen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F38DD6E-DAF5-4558-BFE3-A43DEABA1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753" y="1988679"/>
            <a:ext cx="4535191" cy="4318587"/>
          </a:xfrm>
        </p:spPr>
        <p:txBody>
          <a:bodyPr/>
          <a:lstStyle/>
          <a:p>
            <a:pPr marL="446088" indent="-265113"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>
                <a:solidFill>
                  <a:srgbClr val="00B482"/>
                </a:solidFill>
              </a:rPr>
              <a:t>Unterschiedliche PE </a:t>
            </a:r>
            <a:r>
              <a:rPr lang="de-DE" sz="1800" dirty="0" err="1">
                <a:solidFill>
                  <a:srgbClr val="00B482"/>
                </a:solidFill>
              </a:rPr>
              <a:t>constraint</a:t>
            </a:r>
            <a:r>
              <a:rPr lang="de-DE" sz="1800" dirty="0">
                <a:solidFill>
                  <a:srgbClr val="00B482"/>
                </a:solidFill>
              </a:rPr>
              <a:t> Level</a:t>
            </a:r>
            <a:br>
              <a:rPr lang="de-DE" sz="1800" dirty="0">
                <a:solidFill>
                  <a:srgbClr val="00B482"/>
                </a:solidFill>
              </a:rPr>
            </a:br>
            <a:r>
              <a:rPr lang="de-DE" sz="1800" dirty="0">
                <a:solidFill>
                  <a:srgbClr val="00B482"/>
                </a:solidFill>
              </a:rPr>
              <a:t>Medium (MC) + High </a:t>
            </a:r>
            <a:r>
              <a:rPr lang="de-DE" sz="1800" dirty="0" err="1">
                <a:solidFill>
                  <a:srgbClr val="00B482"/>
                </a:solidFill>
              </a:rPr>
              <a:t>Constraint</a:t>
            </a:r>
            <a:r>
              <a:rPr lang="de-DE" sz="1800" dirty="0">
                <a:solidFill>
                  <a:srgbClr val="00B482"/>
                </a:solidFill>
              </a:rPr>
              <a:t> (HC) bis 32 mm</a:t>
            </a:r>
          </a:p>
          <a:p>
            <a:pPr marL="446088" indent="-265113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 err="1">
                <a:solidFill>
                  <a:schemeClr val="tx1"/>
                </a:solidFill>
              </a:rPr>
              <a:t>Femuraugmente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>
                <a:solidFill>
                  <a:schemeClr val="tx1"/>
                </a:solidFill>
              </a:rPr>
              <a:t>posterior</a:t>
            </a:r>
            <a:r>
              <a:rPr lang="de-DE" sz="1800" dirty="0">
                <a:solidFill>
                  <a:schemeClr val="tx1"/>
                </a:solidFill>
              </a:rPr>
              <a:t> und distal </a:t>
            </a:r>
            <a:r>
              <a:rPr lang="de-DE" sz="1800" dirty="0"/>
              <a:t>in </a:t>
            </a:r>
            <a:r>
              <a:rPr lang="de-DE" sz="1800" dirty="0">
                <a:solidFill>
                  <a:schemeClr val="tx1"/>
                </a:solidFill>
              </a:rPr>
              <a:t>5, 10, 15 mm</a:t>
            </a:r>
          </a:p>
          <a:p>
            <a:pPr marL="446088" indent="-265113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  <a:tabLst>
                <a:tab pos="361950" algn="l"/>
              </a:tabLst>
              <a:defRPr/>
            </a:pPr>
            <a:r>
              <a:rPr lang="de-DE" sz="1800" dirty="0" err="1">
                <a:solidFill>
                  <a:schemeClr val="tx1"/>
                </a:solidFill>
              </a:rPr>
              <a:t>Tibiaaugmente</a:t>
            </a:r>
            <a:r>
              <a:rPr lang="de-DE" sz="1800" dirty="0">
                <a:solidFill>
                  <a:schemeClr val="tx1"/>
                </a:solidFill>
              </a:rPr>
              <a:t> in 5, 10, 15 mm</a:t>
            </a:r>
          </a:p>
          <a:p>
            <a:pPr>
              <a:spcAft>
                <a:spcPts val="1800"/>
              </a:spcAft>
            </a:pPr>
            <a:endParaRPr lang="de-DE" sz="1800" dirty="0"/>
          </a:p>
        </p:txBody>
      </p:sp>
      <p:sp>
        <p:nvSpPr>
          <p:cNvPr id="2" name="Fußzeilenplatzhalter 1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3" name="Foliennummernplatzhalter 2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4" name="Rechteck 33"/>
          <p:cNvSpPr/>
          <p:nvPr/>
        </p:nvSpPr>
        <p:spPr>
          <a:xfrm>
            <a:off x="1057000" y="2636912"/>
            <a:ext cx="4957940" cy="2952328"/>
          </a:xfrm>
          <a:prstGeom prst="rect">
            <a:avLst/>
          </a:prstGeom>
          <a:noFill/>
          <a:ln>
            <a:noFil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0" rIns="0" bIns="0" numCol="1" spcCol="1270" anchor="ctr" anchorCtr="0">
            <a:noAutofit/>
          </a:bodyPr>
          <a:lstStyle/>
          <a:p>
            <a:pPr marL="446088" indent="-265113">
              <a:spcBef>
                <a:spcPts val="600"/>
              </a:spcBef>
              <a:buFont typeface="Wingdings" pitchFamily="2" charset="2"/>
              <a:buChar char="§"/>
              <a:tabLst>
                <a:tab pos="361950" algn="l"/>
              </a:tabLst>
              <a:defRPr/>
            </a:pPr>
            <a:endParaRPr lang="de-DE" sz="180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C0EA006-45E7-40B0-93D6-F1167B1E7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2879"/>
          <a:stretch/>
        </p:blipFill>
        <p:spPr>
          <a:xfrm>
            <a:off x="6894212" y="1970838"/>
            <a:ext cx="3918312" cy="4284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03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4CB05-AC6A-4DAC-84B2-F78359FC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</a:t>
            </a:r>
            <a:r>
              <a:rPr lang="de-DE" dirty="0"/>
              <a:t> Columbus</a:t>
            </a:r>
            <a:r>
              <a:rPr lang="de-DE" baseline="30000" dirty="0"/>
              <a:t>® </a:t>
            </a:r>
            <a:r>
              <a:rPr lang="de-DE" dirty="0"/>
              <a:t>Familie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9D237A5-BA90-491B-B032-FC8C71840C37}"/>
              </a:ext>
            </a:extLst>
          </p:cNvPr>
          <p:cNvSpPr/>
          <p:nvPr/>
        </p:nvSpPr>
        <p:spPr bwMode="gray">
          <a:xfrm>
            <a:off x="4043772" y="2013618"/>
            <a:ext cx="3672000" cy="4331706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40D7098-B396-4DB1-8FBA-C5FA7872A100}"/>
              </a:ext>
            </a:extLst>
          </p:cNvPr>
          <p:cNvSpPr/>
          <p:nvPr/>
        </p:nvSpPr>
        <p:spPr bwMode="gray">
          <a:xfrm>
            <a:off x="7824192" y="2013958"/>
            <a:ext cx="2880000" cy="4331706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A521F59-6511-44B1-8F1E-6A6512EC9468}"/>
              </a:ext>
            </a:extLst>
          </p:cNvPr>
          <p:cNvSpPr/>
          <p:nvPr/>
        </p:nvSpPr>
        <p:spPr bwMode="gray">
          <a:xfrm>
            <a:off x="1055440" y="2013618"/>
            <a:ext cx="2880000" cy="4331706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E3D3298-1282-4E39-86EB-13711E379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81" y="3108301"/>
            <a:ext cx="918223" cy="5281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8B834E-3C5F-434E-A440-3C1D00598499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1130" r="10500" b="26512"/>
          <a:stretch/>
        </p:blipFill>
        <p:spPr>
          <a:xfrm flipH="1">
            <a:off x="2531604" y="3752281"/>
            <a:ext cx="828000" cy="56892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D7F406C-96EB-4985-971F-037EE13D62B9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6" t="21759" r="16980" b="21542"/>
          <a:stretch/>
        </p:blipFill>
        <p:spPr>
          <a:xfrm flipH="1">
            <a:off x="1505584" y="3694505"/>
            <a:ext cx="846000" cy="8146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421F8E1-C540-43BD-AB0B-B14FA130FD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4" y="2996197"/>
            <a:ext cx="1002879" cy="643980"/>
          </a:xfrm>
          <a:prstGeom prst="rect">
            <a:avLst/>
          </a:prstGeom>
        </p:spPr>
      </p:pic>
      <p:pic>
        <p:nvPicPr>
          <p:cNvPr id="17" name="Inhaltsplatzhalter 45">
            <a:extLst>
              <a:ext uri="{FF2B5EF4-FFF2-40B4-BE49-F238E27FC236}">
                <a16:creationId xmlns:a16="http://schemas.microsoft.com/office/drawing/2014/main" id="{51B02183-BD4F-40B7-848F-46E742CC8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4568" r="9298" b="15165"/>
          <a:stretch/>
        </p:blipFill>
        <p:spPr>
          <a:xfrm>
            <a:off x="1972494" y="2276592"/>
            <a:ext cx="1104148" cy="722715"/>
          </a:xfr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0D41351-8AAA-4464-86AC-52EF746B89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6796" r="7658"/>
          <a:stretch/>
        </p:blipFill>
        <p:spPr>
          <a:xfrm>
            <a:off x="4299279" y="3068926"/>
            <a:ext cx="968629" cy="68447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8075DCE-CF19-4971-BA61-9D41D2DE97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02" y="3138728"/>
            <a:ext cx="924535" cy="5317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FD60D7A-D3B6-4CBF-9CE6-71AF712173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01" y="2960608"/>
            <a:ext cx="1113743" cy="78191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2DA7680-EF91-48CC-A22E-A99A2AA373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8F6DE"/>
              </a:clrFrom>
              <a:clrTo>
                <a:srgbClr val="F8F6D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12693" r="10641" b="9342"/>
          <a:stretch/>
        </p:blipFill>
        <p:spPr>
          <a:xfrm>
            <a:off x="6313639" y="2323422"/>
            <a:ext cx="1006497" cy="69278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22D9B53-3256-412E-B044-F20B937F8495}"/>
              </a:ext>
            </a:extLst>
          </p:cNvPr>
          <p:cNvGrpSpPr/>
          <p:nvPr/>
        </p:nvGrpSpPr>
        <p:grpSpPr>
          <a:xfrm>
            <a:off x="6420036" y="3789040"/>
            <a:ext cx="993668" cy="804509"/>
            <a:chOff x="6442588" y="4285595"/>
            <a:chExt cx="993668" cy="804509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94D5BED-DED7-4D3C-AA4E-2474AFF96C19}"/>
                </a:ext>
              </a:extLst>
            </p:cNvPr>
            <p:cNvPicPr>
              <a:picLocks/>
            </p:cNvPicPr>
            <p:nvPr/>
          </p:nvPicPr>
          <p:blipFill>
            <a:blip r:embed="rId15" cstate="print">
              <a:clrChange>
                <a:clrFrom>
                  <a:srgbClr val="FFFDDB"/>
                </a:clrFrom>
                <a:clrTo>
                  <a:srgbClr val="FFFD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42588" y="4285595"/>
              <a:ext cx="745200" cy="795174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653AE864-BEAA-4A2E-B542-FBE7D3BDE82C}"/>
                </a:ext>
              </a:extLst>
            </p:cNvPr>
            <p:cNvPicPr>
              <a:picLocks/>
            </p:cNvPicPr>
            <p:nvPr/>
          </p:nvPicPr>
          <p:blipFill>
            <a:blip r:embed="rId17" cstate="print">
              <a:clrChange>
                <a:clrFrom>
                  <a:srgbClr val="FFFDDB"/>
                </a:clrFrom>
                <a:clrTo>
                  <a:srgbClr val="FFFD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656" y="4681639"/>
              <a:ext cx="381600" cy="408465"/>
            </a:xfrm>
            <a:prstGeom prst="rect">
              <a:avLst/>
            </a:prstGeom>
          </p:spPr>
        </p:pic>
      </p:grpSp>
      <p:pic>
        <p:nvPicPr>
          <p:cNvPr id="25" name="Inhaltsplatzhalter 45">
            <a:extLst>
              <a:ext uri="{FF2B5EF4-FFF2-40B4-BE49-F238E27FC236}">
                <a16:creationId xmlns:a16="http://schemas.microsoft.com/office/drawing/2014/main" id="{C0852A2D-1CD2-4AFA-BCD8-784AEE3746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4568" r="9298" b="15165"/>
          <a:stretch/>
        </p:blipFill>
        <p:spPr>
          <a:xfrm>
            <a:off x="4957463" y="2274989"/>
            <a:ext cx="1104148" cy="7227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423E8F3-531A-49F7-A5F9-763872AE9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4E7ED"/>
              </a:clrFrom>
              <a:clrTo>
                <a:srgbClr val="E4E7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6456" y="3680688"/>
            <a:ext cx="889444" cy="85603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EAB0276-AC5B-43BB-9A0A-13FFC769E59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r="24370"/>
          <a:stretch/>
        </p:blipFill>
        <p:spPr>
          <a:xfrm rot="10800000">
            <a:off x="1507812" y="4689140"/>
            <a:ext cx="421154" cy="72691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4DF34AE-1598-46B5-A9E3-BBD5302ECAD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0CF"/>
              </a:clrFrom>
              <a:clrTo>
                <a:srgbClr val="FFF0C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4815"/>
          <a:stretch/>
        </p:blipFill>
        <p:spPr>
          <a:xfrm>
            <a:off x="2207568" y="4700191"/>
            <a:ext cx="1548172" cy="160912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1DE12625-8EF6-48DC-82AB-3D5B35EF87B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r="24370"/>
          <a:stretch/>
        </p:blipFill>
        <p:spPr>
          <a:xfrm rot="10800000">
            <a:off x="4748172" y="4689140"/>
            <a:ext cx="421154" cy="72691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A62EDC3-9B7B-4CD9-B89B-4A4260C38E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6" r="24370"/>
          <a:stretch/>
        </p:blipFill>
        <p:spPr>
          <a:xfrm rot="10800000">
            <a:off x="8148228" y="3494169"/>
            <a:ext cx="421154" cy="72691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54A99C5-EB49-4430-9CE9-61F17AFA6E5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85646" b="69883"/>
          <a:stretch/>
        </p:blipFill>
        <p:spPr>
          <a:xfrm>
            <a:off x="1946694" y="4698663"/>
            <a:ext cx="260874" cy="48462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53BDF95F-1996-4B20-9A6D-1B7F9C49EA9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0CF"/>
              </a:clrFrom>
              <a:clrTo>
                <a:srgbClr val="FFF0C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4815"/>
          <a:stretch/>
        </p:blipFill>
        <p:spPr>
          <a:xfrm>
            <a:off x="5447928" y="4700191"/>
            <a:ext cx="1548172" cy="160912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B70A595-461B-4E79-BFD3-A6401B1FEA8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85646" b="69883"/>
          <a:stretch/>
        </p:blipFill>
        <p:spPr>
          <a:xfrm>
            <a:off x="5187054" y="4698663"/>
            <a:ext cx="260874" cy="48462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BC92E86-9C05-4C27-BBA0-4B5EA93157D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194" y="2240868"/>
            <a:ext cx="1911286" cy="3825423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47CA41BF-2CC4-42EE-BFCD-43BEEDC3472B}"/>
              </a:ext>
            </a:extLst>
          </p:cNvPr>
          <p:cNvSpPr/>
          <p:nvPr/>
        </p:nvSpPr>
        <p:spPr bwMode="gray">
          <a:xfrm>
            <a:off x="2329407" y="5459456"/>
            <a:ext cx="351656" cy="43143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8887B95-AD17-41E4-AA99-D34427AE0C8F}"/>
              </a:ext>
            </a:extLst>
          </p:cNvPr>
          <p:cNvSpPr/>
          <p:nvPr/>
        </p:nvSpPr>
        <p:spPr bwMode="gray">
          <a:xfrm>
            <a:off x="5573113" y="5459276"/>
            <a:ext cx="351656" cy="43143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F8273835-5EFE-44AF-B144-5A9A5ECAE868}"/>
              </a:ext>
            </a:extLst>
          </p:cNvPr>
          <p:cNvSpPr/>
          <p:nvPr/>
        </p:nvSpPr>
        <p:spPr bwMode="gray">
          <a:xfrm>
            <a:off x="5544210" y="5265204"/>
            <a:ext cx="197193" cy="23784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6F6861B-7DBE-4EF8-8703-A4C9FBF49FA3}"/>
              </a:ext>
            </a:extLst>
          </p:cNvPr>
          <p:cNvSpPr/>
          <p:nvPr/>
        </p:nvSpPr>
        <p:spPr bwMode="gray">
          <a:xfrm>
            <a:off x="2312234" y="5265204"/>
            <a:ext cx="190987" cy="19522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0448BD4-D938-49FA-8DEA-6B3CE5A67A18}"/>
              </a:ext>
            </a:extLst>
          </p:cNvPr>
          <p:cNvSpPr/>
          <p:nvPr/>
        </p:nvSpPr>
        <p:spPr bwMode="gray">
          <a:xfrm>
            <a:off x="2633366" y="5229200"/>
            <a:ext cx="53140" cy="19522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6D4584E-C4A0-44B3-A18A-CDCD622AC022}"/>
              </a:ext>
            </a:extLst>
          </p:cNvPr>
          <p:cNvSpPr/>
          <p:nvPr/>
        </p:nvSpPr>
        <p:spPr bwMode="gray">
          <a:xfrm>
            <a:off x="5874533" y="5229200"/>
            <a:ext cx="53140" cy="19522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7131CB0-33CF-447E-A813-07BB206E45E9}"/>
              </a:ext>
            </a:extLst>
          </p:cNvPr>
          <p:cNvSpPr/>
          <p:nvPr/>
        </p:nvSpPr>
        <p:spPr bwMode="auto">
          <a:xfrm>
            <a:off x="803532" y="1772936"/>
            <a:ext cx="1080000" cy="1080000"/>
          </a:xfrm>
          <a:prstGeom prst="ellipse">
            <a:avLst/>
          </a:prstGeom>
          <a:solidFill>
            <a:schemeClr val="accent1"/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schemeClr val="bg1"/>
                </a:solidFill>
                <a:latin typeface="Arial"/>
              </a:rPr>
              <a:t>Mobil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4E8D644-029C-40D6-AA39-BC62D7519DC6}"/>
              </a:ext>
            </a:extLst>
          </p:cNvPr>
          <p:cNvSpPr/>
          <p:nvPr/>
        </p:nvSpPr>
        <p:spPr bwMode="auto">
          <a:xfrm>
            <a:off x="7572284" y="1736812"/>
            <a:ext cx="1080000" cy="1080000"/>
          </a:xfrm>
          <a:prstGeom prst="ellipse">
            <a:avLst/>
          </a:prstGeom>
          <a:solidFill>
            <a:schemeClr val="accent1"/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schemeClr val="bg1"/>
                </a:solidFill>
                <a:latin typeface="Arial"/>
              </a:rPr>
              <a:t>Fix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Revision</a:t>
            </a:r>
          </a:p>
        </p:txBody>
      </p:sp>
      <p:pic>
        <p:nvPicPr>
          <p:cNvPr id="43" name="Inhaltsplatzhalter 4">
            <a:extLst>
              <a:ext uri="{FF2B5EF4-FFF2-40B4-BE49-F238E27FC236}">
                <a16:creationId xmlns:a16="http://schemas.microsoft.com/office/drawing/2014/main" id="{A8F498D2-202A-42A4-8D88-3BE500F4613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8D7"/>
              </a:clrFrom>
              <a:clrTo>
                <a:srgbClr val="FFF8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26290" r="26160" b="19449"/>
          <a:stretch/>
        </p:blipFill>
        <p:spPr>
          <a:xfrm flipH="1">
            <a:off x="5357081" y="3748467"/>
            <a:ext cx="821813" cy="796657"/>
          </a:xfrm>
          <a:prstGeom prst="rect">
            <a:avLst/>
          </a:prstGeom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451AEF15-7206-4E04-8BB2-B4A92438656A}"/>
              </a:ext>
            </a:extLst>
          </p:cNvPr>
          <p:cNvSpPr/>
          <p:nvPr/>
        </p:nvSpPr>
        <p:spPr bwMode="auto">
          <a:xfrm>
            <a:off x="3791864" y="1772816"/>
            <a:ext cx="1080000" cy="1080000"/>
          </a:xfrm>
          <a:prstGeom prst="ellipse">
            <a:avLst/>
          </a:prstGeom>
          <a:solidFill>
            <a:schemeClr val="accent1"/>
          </a:solidFill>
          <a:ln w="3810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schemeClr val="bg1"/>
                </a:solidFill>
                <a:latin typeface="Arial"/>
              </a:rPr>
              <a:t>Fix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11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9C3E5CD-9233-445C-A18A-68B8DC944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921" y="2273473"/>
            <a:ext cx="2163639" cy="2163639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Navigierbar mit </a:t>
            </a:r>
            <a:r>
              <a:rPr lang="de-DE" dirty="0" err="1"/>
              <a:t>OrthoPilot</a:t>
            </a:r>
            <a:r>
              <a:rPr lang="de-DE" baseline="30000" dirty="0"/>
              <a:t>® Elite</a:t>
            </a:r>
            <a:br>
              <a:rPr lang="de-DE" dirty="0"/>
            </a:br>
            <a:r>
              <a:rPr lang="de-DE" dirty="0">
                <a:solidFill>
                  <a:srgbClr val="00B482"/>
                </a:solidFill>
              </a:rPr>
              <a:t>Neues </a:t>
            </a:r>
            <a:r>
              <a:rPr lang="de-DE">
                <a:solidFill>
                  <a:srgbClr val="00B482"/>
                </a:solidFill>
              </a:rPr>
              <a:t>OP-Erlebnis.</a:t>
            </a:r>
            <a:endParaRPr lang="de-DE" dirty="0"/>
          </a:p>
        </p:txBody>
      </p:sp>
      <p:sp>
        <p:nvSpPr>
          <p:cNvPr id="6" name="Foliennummernplatzhalter 5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Fußzeilenplatzhalt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815413" y="1880802"/>
            <a:ext cx="3360372" cy="4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de-DE">
                <a:solidFill>
                  <a:srgbClr val="00B482"/>
                </a:solidFill>
              </a:rPr>
              <a:t>Ihr Partner im OP</a:t>
            </a:r>
            <a:endParaRPr lang="de-DE" dirty="0">
              <a:solidFill>
                <a:srgbClr val="00B482"/>
              </a:solidFill>
            </a:endParaRPr>
          </a:p>
        </p:txBody>
      </p:sp>
      <p:sp>
        <p:nvSpPr>
          <p:cNvPr id="11" name="Textfeld 4"/>
          <p:cNvSpPr txBox="1">
            <a:spLocks noChangeArrowheads="1"/>
          </p:cNvSpPr>
          <p:nvPr/>
        </p:nvSpPr>
        <p:spPr bwMode="auto">
          <a:xfrm>
            <a:off x="4757039" y="1880802"/>
            <a:ext cx="3418331" cy="44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de-DE">
                <a:solidFill>
                  <a:srgbClr val="00B482"/>
                </a:solidFill>
              </a:rPr>
              <a:t>Mehr Raum für Chirurgie</a:t>
            </a:r>
            <a:endParaRPr lang="de-DE" dirty="0">
              <a:solidFill>
                <a:srgbClr val="00B482"/>
              </a:solidFill>
            </a:endParaRP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8694266" y="1880802"/>
            <a:ext cx="3023893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de-DE">
                <a:solidFill>
                  <a:srgbClr val="00B482"/>
                </a:solidFill>
              </a:rPr>
              <a:t>Exzellente Ergebnisse</a:t>
            </a:r>
            <a:endParaRPr lang="de-DE" dirty="0">
              <a:solidFill>
                <a:srgbClr val="00B482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63421" y="4341077"/>
            <a:ext cx="3360372" cy="1761760"/>
          </a:xfrm>
          <a:prstGeom prst="rect">
            <a:avLst/>
          </a:prstGeom>
        </p:spPr>
        <p:txBody>
          <a:bodyPr wrap="square" lIns="121917" tIns="60958" rIns="47999" bIns="60958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Intuitive Interaktion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Smarte Instrumente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Einfacher Software Workflow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8704573" y="4341077"/>
            <a:ext cx="3224072" cy="176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0" bIns="60958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Präzisere Ausrichtung</a:t>
            </a:r>
            <a:r>
              <a:rPr lang="de-DE" sz="1400" baseline="30000"/>
              <a:t>(13,14,15)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Bessere Funktion</a:t>
            </a:r>
            <a:r>
              <a:rPr lang="de-DE" sz="1400" baseline="30000"/>
              <a:t>(16)</a:t>
            </a:r>
            <a:endParaRPr lang="de-DE" sz="1800" baseline="3000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Geringeres Revisionsrisiko</a:t>
            </a:r>
            <a:r>
              <a:rPr lang="de-DE" sz="1400" baseline="30000"/>
              <a:t>(12)</a:t>
            </a:r>
            <a:endParaRPr lang="de-DE" sz="1900" baseline="30000" dirty="0"/>
          </a:p>
        </p:txBody>
      </p:sp>
      <p:cxnSp>
        <p:nvCxnSpPr>
          <p:cNvPr id="20" name="Gerade Verbindung 19"/>
          <p:cNvCxnSpPr/>
          <p:nvPr/>
        </p:nvCxnSpPr>
        <p:spPr>
          <a:xfrm>
            <a:off x="4381743" y="1881188"/>
            <a:ext cx="0" cy="4211637"/>
          </a:xfrm>
          <a:prstGeom prst="line">
            <a:avLst/>
          </a:prstGeom>
          <a:ln>
            <a:solidFill>
              <a:srgbClr val="711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8311255" y="1881188"/>
            <a:ext cx="0" cy="4211637"/>
          </a:xfrm>
          <a:prstGeom prst="line">
            <a:avLst/>
          </a:prstGeom>
          <a:ln>
            <a:solidFill>
              <a:srgbClr val="711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C35F591-FF16-4783-9D30-E793CEC2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315" y="4341077"/>
            <a:ext cx="3460286" cy="309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0" bIns="60958" anchor="t">
            <a:spAutoFit/>
          </a:bodyPr>
          <a:lstStyle/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Individuelle Alignment Strategie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Reduktion der OP Dauer möglich</a:t>
            </a:r>
            <a:r>
              <a:rPr lang="de-DE" sz="1400" baseline="30000"/>
              <a:t>(11)</a:t>
            </a:r>
            <a:endParaRPr lang="de-DE" sz="1900" baseline="3000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de-DE" sz="1900"/>
              <a:t>Minimaler Platzbedarf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de-DE" sz="190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de-DE" sz="1900"/>
          </a:p>
          <a:p>
            <a:pPr>
              <a:lnSpc>
                <a:spcPct val="114000"/>
              </a:lnSpc>
            </a:pPr>
            <a:endParaRPr lang="de-DE" sz="1900"/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§"/>
            </a:pPr>
            <a:endParaRPr lang="de-DE" sz="1900" dirty="0"/>
          </a:p>
        </p:txBody>
      </p:sp>
      <p:pic>
        <p:nvPicPr>
          <p:cNvPr id="18" name="Grafik 17" descr="Ein Bild, das Person, Krankenhauszimmer, Raum enthält.&#10;&#10;Automatisch generierte Beschreibung">
            <a:extLst>
              <a:ext uri="{FF2B5EF4-FFF2-40B4-BE49-F238E27FC236}">
                <a16:creationId xmlns:a16="http://schemas.microsoft.com/office/drawing/2014/main" id="{DE86664C-EAC0-4EDF-8987-342579274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92" y="2564904"/>
            <a:ext cx="2422668" cy="1615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B0E9A25-A492-4161-9E4E-DEFD9CADB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2348880"/>
            <a:ext cx="2305717" cy="188469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889903B-34CA-4598-9EF8-B81FD90DE5AF}"/>
              </a:ext>
            </a:extLst>
          </p:cNvPr>
          <p:cNvSpPr txBox="1"/>
          <p:nvPr/>
        </p:nvSpPr>
        <p:spPr>
          <a:xfrm>
            <a:off x="4187795" y="6468906"/>
            <a:ext cx="6948765" cy="2512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11) Walde et al. 2005; 12) De Steiger et al. 2015; 13)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Bejek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et al. 2007; 14)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Blakeney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et al. 2015; 15) Zhang et al. 2016; 16)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Rebal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et al. 2014</a:t>
            </a:r>
          </a:p>
          <a:p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E93DD70-16B9-48D2-ABFF-E363F5E91E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14000"/>
          </a:blip>
          <a:srcRect r="4633"/>
          <a:stretch/>
        </p:blipFill>
        <p:spPr>
          <a:xfrm>
            <a:off x="6956698" y="587189"/>
            <a:ext cx="2340260" cy="56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Ein Bild, das Kunst enthält.&#10;&#10;Automatisch generierte Beschreibung mit geringer Zuverlässigkeit">
            <a:extLst>
              <a:ext uri="{FF2B5EF4-FFF2-40B4-BE49-F238E27FC236}">
                <a16:creationId xmlns:a16="http://schemas.microsoft.com/office/drawing/2014/main" id="{5F24B02A-9E25-6BE4-8B65-08DF92B1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1" b="31387"/>
          <a:stretch/>
        </p:blipFill>
        <p:spPr>
          <a:xfrm>
            <a:off x="-1" y="0"/>
            <a:ext cx="12232884" cy="5913276"/>
          </a:xfrm>
          <a:prstGeom prst="rect">
            <a:avLst/>
          </a:prstGeom>
        </p:spPr>
      </p:pic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26D3D5D-06C8-2EF1-CA40-F27B0B5F8A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4" y="4509120"/>
            <a:ext cx="4979876" cy="234888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AC9617-CCC9-095D-4667-8A4A8EE75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491" y="5265204"/>
            <a:ext cx="3778305" cy="1044116"/>
          </a:xfrm>
        </p:spPr>
        <p:txBody>
          <a:bodyPr/>
          <a:lstStyle/>
          <a:p>
            <a:r>
              <a:rPr lang="de-DE" dirty="0"/>
              <a:t>Vielen Dank!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07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  <a:endParaRPr lang="de-DE" dirty="0">
              <a:latin typeface="Arial" pitchFamily="34" charset="0"/>
            </a:endParaRP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695400" y="2266997"/>
            <a:ext cx="8784976" cy="2325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Die in dieser Produktunterlage enthaltenen Angaben wurden sorgfältig geprüft. </a:t>
            </a:r>
            <a:br>
              <a:rPr lang="de-DE" sz="1600" dirty="0">
                <a:ea typeface="Calibri" panose="020F0502020204030204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Dennoch kann die B. Braun Deutschland GmbH &amp; Co. KG keine Gewährleistung oder Garantie im Hinblick auf die Richtigkeit und Vollständigkeit der zur Verfügung gestellten oder in Bezug genommenen Informationen geben. </a:t>
            </a:r>
          </a:p>
          <a:p>
            <a:pPr>
              <a:lnSpc>
                <a:spcPts val="2220"/>
              </a:lnSpc>
            </a:pPr>
            <a:endParaRPr lang="de-DE" sz="1600" dirty="0"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Vor der Verwendung des Medizinproduktes / Arzneimittels sind in jedem Fall die Angaben in der jeweils gültigen Gebrauchsinformation oder Fachinformation zu beachten.</a:t>
            </a:r>
          </a:p>
          <a:p>
            <a:pPr>
              <a:lnSpc>
                <a:spcPts val="222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EA92671-E2E2-E437-8EBF-8419F45B699D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rgbClr val="FFFFFF"/>
                </a:solidFill>
                <a:cs typeface="Arial" panose="020B0604020202020204" pitchFamily="34" charset="0"/>
              </a:rPr>
              <a:t>Wichtiger Hinweis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36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  <a:endParaRPr lang="en-US">
              <a:latin typeface="Arial" pitchFamily="34" charset="0"/>
            </a:endParaRP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2999656" y="2027105"/>
            <a:ext cx="789086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Malte Wangerin</a:t>
            </a:r>
          </a:p>
          <a:p>
            <a:r>
              <a:rPr lang="de-DE" sz="1400" dirty="0"/>
              <a:t>Marketing Manager Endoprothetik</a:t>
            </a:r>
          </a:p>
          <a:p>
            <a:endParaRPr lang="de-DE" sz="900" dirty="0"/>
          </a:p>
          <a:p>
            <a:r>
              <a:rPr lang="nb-NO" sz="1400" dirty="0"/>
              <a:t>Telefon:  +49 171 2606564</a:t>
            </a:r>
          </a:p>
          <a:p>
            <a:r>
              <a:rPr lang="de-DE" sz="1400" dirty="0"/>
              <a:t>E-Mail:    </a:t>
            </a:r>
            <a:r>
              <a:rPr lang="de-DE" sz="1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malte.wangerin@bbraun.com</a:t>
            </a:r>
            <a:endParaRPr lang="de-DE" sz="1400" u="sng" dirty="0"/>
          </a:p>
          <a:p>
            <a:br>
              <a:rPr lang="de-DE" sz="1400" u="sng" dirty="0"/>
            </a:br>
            <a:endParaRPr lang="de-DE" sz="1400" u="sng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75068BA-AFF5-4CEA-4C61-5A193CAC7C82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chemeClr val="bg1"/>
                </a:solidFill>
                <a:cs typeface="Arial" panose="020B0604020202020204" pitchFamily="34" charset="0"/>
              </a:rPr>
              <a:t>Ansprechpartner*in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C29E83A-8E99-BB71-4E85-AC56FF5E6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495" y="1628609"/>
            <a:ext cx="18288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5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"/>
          <p:cNvSpPr txBox="1">
            <a:spLocks/>
          </p:cNvSpPr>
          <p:nvPr/>
        </p:nvSpPr>
        <p:spPr bwMode="gray">
          <a:xfrm>
            <a:off x="917061" y="2184877"/>
            <a:ext cx="3351576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platzhalter 3"/>
          <p:cNvSpPr txBox="1">
            <a:spLocks/>
          </p:cNvSpPr>
          <p:nvPr/>
        </p:nvSpPr>
        <p:spPr bwMode="gray">
          <a:xfrm>
            <a:off x="803412" y="4013342"/>
            <a:ext cx="37173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Ihre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R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echte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 können die Einwilligung zur Speicherung Ihrer Daten zu Werbe-zwecken jederzeit widerrufen und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haben als Betroffener ein Recht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 Auskunft, welche Daten wir von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Ihnen erhoben haben.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6528048" y="2288918"/>
            <a:ext cx="4867973" cy="935666"/>
            <a:chOff x="6927787" y="1539390"/>
            <a:chExt cx="4869100" cy="935883"/>
          </a:xfrm>
        </p:grpSpPr>
        <p:sp>
          <p:nvSpPr>
            <p:cNvPr id="38" name="Ellipse 6"/>
            <p:cNvSpPr>
              <a:spLocks noChangeAspect="1"/>
            </p:cNvSpPr>
            <p:nvPr/>
          </p:nvSpPr>
          <p:spPr bwMode="gray">
            <a:xfrm>
              <a:off x="6927787" y="1539390"/>
              <a:ext cx="935887" cy="93588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3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platzhalter 3"/>
            <p:cNvSpPr txBox="1">
              <a:spLocks/>
            </p:cNvSpPr>
            <p:nvPr/>
          </p:nvSpPr>
          <p:spPr bwMode="gray">
            <a:xfrm>
              <a:off x="8233893" y="1757168"/>
              <a:ext cx="3562994" cy="50032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47" rtl="0" eaLnBrk="1" latinLnBrk="0" hangingPunct="1">
                <a:spcBef>
                  <a:spcPts val="526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7806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5612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3418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Zweck</a:t>
              </a:r>
              <a:r>
                <a:rPr kumimoji="0" lang="en-US" sz="1800" i="0" u="none" strike="noStrike" kern="1200" spc="0" normalizeH="0" baseline="0" noProof="0" dirty="0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der </a:t>
              </a:r>
              <a:r>
                <a:rPr lang="en-US" sz="1800" dirty="0">
                  <a:solidFill>
                    <a:srgbClr val="00A97A"/>
                  </a:solidFill>
                  <a:latin typeface="Arial"/>
                  <a:cs typeface="Arial" panose="020B0604020202020204" pitchFamily="34" charset="0"/>
                </a:rPr>
                <a:t>V</a:t>
              </a: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erarbeitung</a:t>
              </a:r>
              <a:endPara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endParaRPr>
            </a:p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Ihre Daten werden ausschließlich zur Dokumentation des Schulungsnachweises und der Zertifikatserstellung genutzt.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Eine Weitergabe Ihrer Daten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 Dritte erfolgt nicht. </a:t>
              </a:r>
            </a:p>
          </p:txBody>
        </p:sp>
      </p:grpSp>
      <p:sp>
        <p:nvSpPr>
          <p:cNvPr id="40" name="Textplatzhalter 3"/>
          <p:cNvSpPr txBox="1">
            <a:spLocks/>
          </p:cNvSpPr>
          <p:nvPr/>
        </p:nvSpPr>
        <p:spPr bwMode="gray">
          <a:xfrm>
            <a:off x="7824192" y="3922775"/>
            <a:ext cx="38224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nsprechpartner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Wenden Sie sich bitte unter der Angabe Ihrer Adresse per E-Mail an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datenschutz-mv@bbraun.com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Weitere Informationen zum Datenschutz finden Sie auf unserer Webseite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www.bbraun.de/dsgvo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591254" y="2830817"/>
            <a:ext cx="180710" cy="330333"/>
            <a:chOff x="7639482" y="1832465"/>
            <a:chExt cx="229808" cy="420082"/>
          </a:xfrm>
        </p:grpSpPr>
        <p:sp>
          <p:nvSpPr>
            <p:cNvPr id="42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 flipH="1">
            <a:off x="6369335" y="2606453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1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Muenchen PKT"/>
          <p:cNvSpPr/>
          <p:nvPr/>
        </p:nvSpPr>
        <p:spPr bwMode="gray">
          <a:xfrm>
            <a:off x="6178345" y="1766858"/>
            <a:ext cx="107975" cy="107975"/>
          </a:xfrm>
          <a:prstGeom prst="diamond">
            <a:avLst/>
          </a:prstGeom>
          <a:solidFill>
            <a:srgbClr val="FFFFFF"/>
          </a:solid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91401" tIns="45707" rIns="91401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Datenschutz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ist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wichtig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15960" y="2061939"/>
            <a:ext cx="4011888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Vertrauen</a:t>
            </a:r>
            <a:endParaRPr lang="en-US" sz="1800" dirty="0">
              <a:solidFill>
                <a:srgbClr val="00A97A"/>
              </a:solidFill>
              <a:latin typeface="Arial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 setzen auf eine vertrauensvolle Kooperation mit Ihnen und achten besonders auf einen verantwortungs-bewussten Umgang mit Ihren personenbezogenen Daten.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3FE60CC-E334-4DB2-805D-C280D411234C}"/>
              </a:ext>
            </a:extLst>
          </p:cNvPr>
          <p:cNvGrpSpPr/>
          <p:nvPr/>
        </p:nvGrpSpPr>
        <p:grpSpPr>
          <a:xfrm flipH="1">
            <a:off x="6399391" y="4466819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79B55725-FCB9-4098-9B86-CC27A6B85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E971C1C-D0F2-4479-A75E-B43F8BBCE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33F4AE2-E99C-4611-80DF-835E580579BE}"/>
              </a:ext>
            </a:extLst>
          </p:cNvPr>
          <p:cNvGrpSpPr/>
          <p:nvPr/>
        </p:nvGrpSpPr>
        <p:grpSpPr>
          <a:xfrm>
            <a:off x="5591254" y="4862863"/>
            <a:ext cx="166837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F2B44A50-D4A7-4427-B7C0-0389AC0108B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id="{B4DE8E10-D4CF-4B3F-AAAB-8FD449EA2C1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7" name="Grafik 56">
            <a:extLst>
              <a:ext uri="{FF2B5EF4-FFF2-40B4-BE49-F238E27FC236}">
                <a16:creationId xmlns:a16="http://schemas.microsoft.com/office/drawing/2014/main" id="{CE6D6745-B202-41FB-9A0D-8000C1B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5999" y="2319577"/>
            <a:ext cx="1342800" cy="1342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FEF1EF-B0C9-F8F2-A237-08B6C7FB4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9980" y="3933056"/>
            <a:ext cx="1346200" cy="1346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DBD54F-AF64-E7E1-9E3C-8E5DEF7CA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4999" y="4305145"/>
            <a:ext cx="1342800" cy="1342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4F4E71-21EC-8FD1-53BC-06A295289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2024" y="2011988"/>
            <a:ext cx="1346200" cy="134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13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6433-6F4D-45A3-BEBE-359F35F2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3442A8C-52B6-48B0-9ECA-0053913B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74" y="1700808"/>
            <a:ext cx="10798539" cy="4464200"/>
          </a:xfrm>
        </p:spPr>
        <p:txBody>
          <a:bodyPr/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000" dirty="0" err="1">
                <a:latin typeface="+mn-lt"/>
              </a:rPr>
              <a:t>Peterslidge</a:t>
            </a:r>
            <a:r>
              <a:rPr lang="en-US" sz="1000" dirty="0">
                <a:latin typeface="+mn-lt"/>
              </a:rPr>
              <a:t> W.J. et al. The effect of Trochlear design on Patellofemoral Shear and compressive forces in TKA, Clinical </a:t>
            </a:r>
            <a:r>
              <a:rPr lang="en-US" sz="1000" dirty="0" err="1">
                <a:latin typeface="+mn-lt"/>
              </a:rPr>
              <a:t>Orthopaedic</a:t>
            </a:r>
            <a:r>
              <a:rPr lang="en-US" sz="1000" dirty="0">
                <a:latin typeface="+mn-lt"/>
              </a:rPr>
              <a:t> and Related Research, 309: 136 – 45, 1994.</a:t>
            </a:r>
            <a:endParaRPr lang="de-DE" sz="1000" dirty="0">
              <a:latin typeface="+mn-lt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Grupp TM, Schroeder C, </a:t>
            </a:r>
            <a:r>
              <a:rPr lang="de-DE" sz="1000" dirty="0" err="1">
                <a:latin typeface="+mn-lt"/>
              </a:rPr>
              <a:t>Kyun</a:t>
            </a:r>
            <a:r>
              <a:rPr lang="de-DE" sz="1000" dirty="0">
                <a:latin typeface="+mn-lt"/>
              </a:rPr>
              <a:t> Kim T, </a:t>
            </a:r>
            <a:r>
              <a:rPr lang="de-DE" sz="1000" dirty="0" err="1">
                <a:latin typeface="+mn-lt"/>
              </a:rPr>
              <a:t>Miehlke</a:t>
            </a:r>
            <a:r>
              <a:rPr lang="de-DE" sz="1000" dirty="0">
                <a:latin typeface="+mn-lt"/>
              </a:rPr>
              <a:t> RK, Fritz B, Jansson V, </a:t>
            </a:r>
            <a:r>
              <a:rPr lang="de-DE" sz="1000" dirty="0" err="1">
                <a:latin typeface="+mn-lt"/>
              </a:rPr>
              <a:t>Utzschneider</a:t>
            </a:r>
            <a:r>
              <a:rPr lang="de-DE" sz="1000" dirty="0">
                <a:latin typeface="+mn-lt"/>
              </a:rPr>
              <a:t> S. </a:t>
            </a:r>
            <a:r>
              <a:rPr lang="de-DE" sz="1000" dirty="0" err="1">
                <a:latin typeface="+mn-lt"/>
              </a:rPr>
              <a:t>Biotribology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a mobile </a:t>
            </a:r>
            <a:r>
              <a:rPr lang="de-DE" sz="1000" dirty="0" err="1">
                <a:latin typeface="+mn-lt"/>
              </a:rPr>
              <a:t>bearing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posterior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stabilised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design--</a:t>
            </a:r>
            <a:r>
              <a:rPr lang="de-DE" sz="1000" dirty="0" err="1">
                <a:latin typeface="+mn-lt"/>
              </a:rPr>
              <a:t>effect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motion</a:t>
            </a:r>
            <a:r>
              <a:rPr lang="de-DE" sz="1000" dirty="0">
                <a:latin typeface="+mn-lt"/>
              </a:rPr>
              <a:t> restraint on </a:t>
            </a:r>
            <a:r>
              <a:rPr lang="de-DE" sz="1000" dirty="0" err="1">
                <a:latin typeface="+mn-lt"/>
              </a:rPr>
              <a:t>wear</a:t>
            </a:r>
            <a:r>
              <a:rPr lang="de-DE" sz="1000" dirty="0">
                <a:latin typeface="+mn-lt"/>
              </a:rPr>
              <a:t>, </a:t>
            </a:r>
            <a:r>
              <a:rPr lang="de-DE" sz="1000" dirty="0" err="1">
                <a:latin typeface="+mn-lt"/>
              </a:rPr>
              <a:t>tibio</a:t>
            </a:r>
            <a:r>
              <a:rPr lang="de-DE" sz="1000" dirty="0">
                <a:latin typeface="+mn-lt"/>
              </a:rPr>
              <a:t>-femoral </a:t>
            </a:r>
            <a:r>
              <a:rPr lang="de-DE" sz="1000" dirty="0" err="1">
                <a:latin typeface="+mn-lt"/>
              </a:rPr>
              <a:t>kinematics</a:t>
            </a:r>
            <a:r>
              <a:rPr lang="de-DE" sz="1000" dirty="0">
                <a:latin typeface="+mn-lt"/>
              </a:rPr>
              <a:t> and </a:t>
            </a:r>
            <a:r>
              <a:rPr lang="de-DE" sz="1000" dirty="0" err="1">
                <a:latin typeface="+mn-lt"/>
              </a:rPr>
              <a:t>particles</a:t>
            </a:r>
            <a:r>
              <a:rPr lang="de-DE" sz="1000" dirty="0">
                <a:latin typeface="+mn-lt"/>
              </a:rPr>
              <a:t>. J </a:t>
            </a:r>
            <a:r>
              <a:rPr lang="de-DE" sz="1000" dirty="0" err="1">
                <a:latin typeface="+mn-lt"/>
              </a:rPr>
              <a:t>Biomech</a:t>
            </a:r>
            <a:r>
              <a:rPr lang="de-DE" sz="1000" dirty="0">
                <a:latin typeface="+mn-lt"/>
              </a:rPr>
              <a:t>. 2014 Jul 18;47(10):2415-23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Reich J, </a:t>
            </a:r>
            <a:r>
              <a:rPr lang="de-DE" sz="1000" dirty="0" err="1">
                <a:latin typeface="+mn-lt"/>
              </a:rPr>
              <a:t>Hovy</a:t>
            </a:r>
            <a:r>
              <a:rPr lang="de-DE" sz="1000" dirty="0">
                <a:latin typeface="+mn-lt"/>
              </a:rPr>
              <a:t> L, </a:t>
            </a:r>
            <a:r>
              <a:rPr lang="de-DE" sz="1000" dirty="0" err="1">
                <a:latin typeface="+mn-lt"/>
              </a:rPr>
              <a:t>Lindenmaier</a:t>
            </a:r>
            <a:r>
              <a:rPr lang="de-DE" sz="1000" dirty="0">
                <a:latin typeface="+mn-lt"/>
              </a:rPr>
              <a:t> HL, Zeller R, </a:t>
            </a:r>
            <a:r>
              <a:rPr lang="de-DE" sz="1000" dirty="0" err="1">
                <a:latin typeface="+mn-lt"/>
              </a:rPr>
              <a:t>Schwiesau</a:t>
            </a:r>
            <a:r>
              <a:rPr lang="de-DE" sz="1000" dirty="0">
                <a:latin typeface="+mn-lt"/>
              </a:rPr>
              <a:t> J, Thomas P, Grupp TM. </a:t>
            </a:r>
            <a:r>
              <a:rPr lang="de-DE" sz="1000" dirty="0" err="1">
                <a:latin typeface="+mn-lt"/>
              </a:rPr>
              <a:t>Preclinical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evaluation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coated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implants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for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allergic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patients</a:t>
            </a:r>
            <a:r>
              <a:rPr lang="de-DE" sz="1000" dirty="0">
                <a:latin typeface="+mn-lt"/>
              </a:rPr>
              <a:t>. Orthopäde. 2010 May; 39 (5): 495-502</a:t>
            </a:r>
            <a:endParaRPr lang="en-US" sz="1000" dirty="0">
              <a:latin typeface="+mn-lt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Grupp TM, Saleh KJ, </a:t>
            </a:r>
            <a:r>
              <a:rPr lang="de-DE" sz="1000" dirty="0" err="1">
                <a:latin typeface="+mn-lt"/>
              </a:rPr>
              <a:t>Mihalko</a:t>
            </a:r>
            <a:r>
              <a:rPr lang="de-DE" sz="1000" dirty="0">
                <a:latin typeface="+mn-lt"/>
              </a:rPr>
              <a:t> WM, </a:t>
            </a:r>
            <a:r>
              <a:rPr lang="de-DE" sz="1000" dirty="0" err="1">
                <a:latin typeface="+mn-lt"/>
              </a:rPr>
              <a:t>Hintner</a:t>
            </a:r>
            <a:r>
              <a:rPr lang="de-DE" sz="1000" dirty="0">
                <a:latin typeface="+mn-lt"/>
              </a:rPr>
              <a:t> M, Fritz B, Schilling C, </a:t>
            </a:r>
            <a:r>
              <a:rPr lang="de-DE" sz="1000" dirty="0" err="1">
                <a:latin typeface="+mn-lt"/>
              </a:rPr>
              <a:t>Schwiesau</a:t>
            </a:r>
            <a:r>
              <a:rPr lang="de-DE" sz="1000" dirty="0">
                <a:latin typeface="+mn-lt"/>
              </a:rPr>
              <a:t> J, </a:t>
            </a:r>
            <a:r>
              <a:rPr lang="de-DE" sz="1000" dirty="0" err="1">
                <a:latin typeface="+mn-lt"/>
              </a:rPr>
              <a:t>Kaddick</a:t>
            </a:r>
            <a:r>
              <a:rPr lang="de-DE" sz="1000" dirty="0">
                <a:latin typeface="+mn-lt"/>
              </a:rPr>
              <a:t> C. </a:t>
            </a:r>
            <a:r>
              <a:rPr lang="de-DE" sz="1000" dirty="0" err="1">
                <a:latin typeface="+mn-lt"/>
              </a:rPr>
              <a:t>Effect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anterior-</a:t>
            </a:r>
            <a:r>
              <a:rPr lang="de-DE" sz="1000" dirty="0" err="1">
                <a:latin typeface="+mn-lt"/>
              </a:rPr>
              <a:t>posterior</a:t>
            </a:r>
            <a:r>
              <a:rPr lang="de-DE" sz="1000" dirty="0">
                <a:latin typeface="+mn-lt"/>
              </a:rPr>
              <a:t> and internal-external </a:t>
            </a:r>
            <a:r>
              <a:rPr lang="de-DE" sz="1000" dirty="0" err="1">
                <a:latin typeface="+mn-lt"/>
              </a:rPr>
              <a:t>motion</a:t>
            </a:r>
            <a:r>
              <a:rPr lang="de-DE" sz="1000" dirty="0">
                <a:latin typeface="+mn-lt"/>
              </a:rPr>
              <a:t> restraint </a:t>
            </a:r>
            <a:r>
              <a:rPr lang="de-DE" sz="1000" dirty="0" err="1">
                <a:latin typeface="+mn-lt"/>
              </a:rPr>
              <a:t>during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wear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simulation</a:t>
            </a:r>
            <a:r>
              <a:rPr lang="de-DE" sz="1000" dirty="0">
                <a:latin typeface="+mn-lt"/>
              </a:rPr>
              <a:t> on a </a:t>
            </a:r>
            <a:r>
              <a:rPr lang="de-DE" sz="1000" dirty="0" err="1">
                <a:latin typeface="+mn-lt"/>
              </a:rPr>
              <a:t>posterior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stabilised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design. J </a:t>
            </a:r>
            <a:r>
              <a:rPr lang="de-DE" sz="1000" dirty="0" err="1">
                <a:latin typeface="+mn-lt"/>
              </a:rPr>
              <a:t>Biomech</a:t>
            </a:r>
            <a:r>
              <a:rPr lang="de-DE" sz="1000" dirty="0">
                <a:latin typeface="+mn-lt"/>
              </a:rPr>
              <a:t>. 2013 Feb 1;46(3):491-7.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Pilz M, Staats K, </a:t>
            </a:r>
            <a:r>
              <a:rPr lang="de-DE" sz="1000" dirty="0" err="1">
                <a:latin typeface="+mn-lt"/>
              </a:rPr>
              <a:t>Tobudic</a:t>
            </a:r>
            <a:r>
              <a:rPr lang="de-DE" sz="1000" dirty="0">
                <a:latin typeface="+mn-lt"/>
              </a:rPr>
              <a:t> S, </a:t>
            </a:r>
            <a:r>
              <a:rPr lang="de-DE" sz="1000" dirty="0" err="1">
                <a:latin typeface="+mn-lt"/>
              </a:rPr>
              <a:t>Assadian</a:t>
            </a:r>
            <a:r>
              <a:rPr lang="de-DE" sz="1000" dirty="0">
                <a:latin typeface="+mn-lt"/>
              </a:rPr>
              <a:t> O, </a:t>
            </a:r>
            <a:r>
              <a:rPr lang="de-DE" sz="1000" dirty="0" err="1">
                <a:latin typeface="+mn-lt"/>
              </a:rPr>
              <a:t>Presterl</a:t>
            </a:r>
            <a:r>
              <a:rPr lang="de-DE" sz="1000" dirty="0">
                <a:latin typeface="+mn-lt"/>
              </a:rPr>
              <a:t> E, Windhager R, </a:t>
            </a:r>
            <a:r>
              <a:rPr lang="de-DE" sz="1000" dirty="0" err="1">
                <a:latin typeface="+mn-lt"/>
              </a:rPr>
              <a:t>Holinka</a:t>
            </a:r>
            <a:r>
              <a:rPr lang="de-DE" sz="1000" dirty="0">
                <a:latin typeface="+mn-lt"/>
              </a:rPr>
              <a:t> J. Zirconium Nitride Coating </a:t>
            </a:r>
            <a:r>
              <a:rPr lang="de-DE" sz="1000" dirty="0" err="1">
                <a:latin typeface="+mn-lt"/>
              </a:rPr>
              <a:t>Reduced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Staphylococcus</a:t>
            </a:r>
            <a:r>
              <a:rPr lang="de-DE" sz="1000" dirty="0">
                <a:latin typeface="+mn-lt"/>
              </a:rPr>
              <a:t> epidermidis Biofilm Formation on </a:t>
            </a:r>
            <a:r>
              <a:rPr lang="de-DE" sz="1000" dirty="0" err="1">
                <a:latin typeface="+mn-lt"/>
              </a:rPr>
              <a:t>Orthopaedic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Implant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Surfaces</a:t>
            </a:r>
            <a:r>
              <a:rPr lang="de-DE" sz="1000" dirty="0">
                <a:latin typeface="+mn-lt"/>
              </a:rPr>
              <a:t>: An In Vitro Study. </a:t>
            </a:r>
            <a:r>
              <a:rPr lang="de-DE" sz="1000" dirty="0" err="1">
                <a:latin typeface="+mn-lt"/>
              </a:rPr>
              <a:t>Clin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Orthop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Relat</a:t>
            </a:r>
            <a:r>
              <a:rPr lang="de-DE" sz="1000" dirty="0">
                <a:latin typeface="+mn-lt"/>
              </a:rPr>
              <a:t> Res. 2019 Feb;477(2):461-466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000" dirty="0">
                <a:latin typeface="+mn-lt"/>
              </a:rPr>
              <a:t>Beyer F, </a:t>
            </a:r>
            <a:r>
              <a:rPr lang="en-US" sz="1000" dirty="0" err="1">
                <a:latin typeface="+mn-lt"/>
              </a:rPr>
              <a:t>Lützner</a:t>
            </a:r>
            <a:r>
              <a:rPr lang="en-US" sz="1000" dirty="0">
                <a:latin typeface="+mn-lt"/>
              </a:rPr>
              <a:t> C, Kirschner S, </a:t>
            </a:r>
            <a:r>
              <a:rPr lang="en-US" sz="1000" dirty="0" err="1">
                <a:latin typeface="+mn-lt"/>
              </a:rPr>
              <a:t>Lützner</a:t>
            </a:r>
            <a:r>
              <a:rPr lang="en-US" sz="1000" dirty="0">
                <a:latin typeface="+mn-lt"/>
              </a:rPr>
              <a:t> J. Midterm Results After Coated and Uncoated TKA: A Randomized Controlled Study. Orthopedics. 2016 May; 39 (3 Suppl): S13-7.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000" dirty="0">
                <a:latin typeface="+mn-lt"/>
              </a:rPr>
              <a:t>National Joint Registry. 17 Annual Report 2020, </a:t>
            </a:r>
            <a:r>
              <a:rPr lang="en-US" sz="10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www.reports.njrcentre.org.uk</a:t>
            </a:r>
            <a:endParaRPr lang="en-US" sz="1000" dirty="0">
              <a:latin typeface="+mn-lt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en-US" sz="1000" dirty="0" err="1">
                <a:latin typeface="+mn-lt"/>
              </a:rPr>
              <a:t>Grimberg</a:t>
            </a:r>
            <a:r>
              <a:rPr lang="en-US" sz="1000" dirty="0">
                <a:latin typeface="+mn-lt"/>
              </a:rPr>
              <a:t> A, G</a:t>
            </a:r>
            <a:r>
              <a:rPr lang="sv-SE" sz="1000" dirty="0">
                <a:latin typeface="+mn-lt"/>
              </a:rPr>
              <a:t>rupp T, Elliott J, </a:t>
            </a:r>
            <a:r>
              <a:rPr lang="de-DE" sz="1000" dirty="0">
                <a:latin typeface="+mn-lt"/>
              </a:rPr>
              <a:t>Melsheimer O, Jansson V, Steinbrück A.</a:t>
            </a:r>
            <a:r>
              <a:rPr lang="en-US" sz="1000" dirty="0">
                <a:latin typeface="+mn-lt"/>
              </a:rPr>
              <a:t> Ceramic Coating in Cemented Primary Total Knee Arthroplasty is Not Associated With Decreased Risk of Revision due to Early </a:t>
            </a:r>
            <a:r>
              <a:rPr lang="de-DE" sz="1000" dirty="0" err="1">
                <a:latin typeface="+mn-lt"/>
              </a:rPr>
              <a:t>Prosthetic</a:t>
            </a:r>
            <a:r>
              <a:rPr lang="de-DE" sz="1000" dirty="0">
                <a:latin typeface="+mn-lt"/>
              </a:rPr>
              <a:t> Joint </a:t>
            </a:r>
            <a:r>
              <a:rPr lang="de-DE" sz="1000" dirty="0" err="1">
                <a:latin typeface="+mn-lt"/>
              </a:rPr>
              <a:t>Infection</a:t>
            </a:r>
            <a:r>
              <a:rPr lang="de-DE" sz="1000" dirty="0">
                <a:latin typeface="+mn-lt"/>
              </a:rPr>
              <a:t>. The Journal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 2020; 36: 991-7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Walde TA, Burgdorf D, Walde HJ. </a:t>
            </a:r>
            <a:r>
              <a:rPr lang="de-DE" sz="1000" dirty="0" err="1">
                <a:latin typeface="+mn-lt"/>
              </a:rPr>
              <a:t>Process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optimization</a:t>
            </a:r>
            <a:r>
              <a:rPr lang="de-DE" sz="1000" dirty="0">
                <a:latin typeface="+mn-lt"/>
              </a:rPr>
              <a:t> in </a:t>
            </a:r>
            <a:r>
              <a:rPr lang="de-DE" sz="1000" dirty="0" err="1">
                <a:latin typeface="+mn-lt"/>
              </a:rPr>
              <a:t>navigated</a:t>
            </a:r>
            <a:r>
              <a:rPr lang="de-DE" sz="1000" dirty="0">
                <a:latin typeface="+mn-lt"/>
              </a:rPr>
              <a:t>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. </a:t>
            </a:r>
            <a:r>
              <a:rPr lang="de-DE" sz="1000" dirty="0" err="1">
                <a:latin typeface="+mn-lt"/>
              </a:rPr>
              <a:t>Orthopedics</a:t>
            </a:r>
            <a:r>
              <a:rPr lang="de-DE" sz="1000" dirty="0">
                <a:latin typeface="+mn-lt"/>
              </a:rPr>
              <a:t> 2005; 28 (10, </a:t>
            </a:r>
            <a:r>
              <a:rPr lang="de-DE" sz="1000" dirty="0" err="1">
                <a:latin typeface="+mn-lt"/>
              </a:rPr>
              <a:t>Suppl</a:t>
            </a:r>
            <a:r>
              <a:rPr lang="de-DE" sz="1000" dirty="0">
                <a:latin typeface="+mn-lt"/>
              </a:rPr>
              <a:t>): 1255-8.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De Steiger RN, Liu YL, Graves SE. Computer </a:t>
            </a:r>
            <a:r>
              <a:rPr lang="de-DE" sz="1000" dirty="0" err="1">
                <a:latin typeface="+mn-lt"/>
              </a:rPr>
              <a:t>navigation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for</a:t>
            </a:r>
            <a:r>
              <a:rPr lang="de-DE" sz="1000" dirty="0">
                <a:latin typeface="+mn-lt"/>
              </a:rPr>
              <a:t>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arthorplasty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reduces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revision</a:t>
            </a:r>
            <a:r>
              <a:rPr lang="de-DE" sz="1000" dirty="0">
                <a:latin typeface="+mn-lt"/>
              </a:rPr>
              <a:t> rate </a:t>
            </a:r>
            <a:r>
              <a:rPr lang="de-DE" sz="1000" dirty="0" err="1">
                <a:latin typeface="+mn-lt"/>
              </a:rPr>
              <a:t>for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patients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less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than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sixty-five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years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of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age</a:t>
            </a:r>
            <a:r>
              <a:rPr lang="de-DE" sz="1000" dirty="0">
                <a:latin typeface="+mn-lt"/>
              </a:rPr>
              <a:t>. J </a:t>
            </a:r>
            <a:r>
              <a:rPr lang="de-DE" sz="1000" dirty="0" err="1">
                <a:latin typeface="+mn-lt"/>
              </a:rPr>
              <a:t>Bone</a:t>
            </a:r>
            <a:r>
              <a:rPr lang="de-DE" sz="1000" dirty="0">
                <a:latin typeface="+mn-lt"/>
              </a:rPr>
              <a:t> Joint </a:t>
            </a:r>
            <a:r>
              <a:rPr lang="de-DE" sz="1000" dirty="0" err="1">
                <a:latin typeface="+mn-lt"/>
              </a:rPr>
              <a:t>Surg</a:t>
            </a:r>
            <a:r>
              <a:rPr lang="de-DE" sz="1000" dirty="0">
                <a:latin typeface="+mn-lt"/>
              </a:rPr>
              <a:t> Am. 2015 APR 15;97(8):635-42.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 err="1">
                <a:latin typeface="+mn-lt"/>
              </a:rPr>
              <a:t>Bejek</a:t>
            </a:r>
            <a:r>
              <a:rPr lang="de-DE" sz="1000" dirty="0">
                <a:latin typeface="+mn-lt"/>
              </a:rPr>
              <a:t> Z; </a:t>
            </a:r>
            <a:r>
              <a:rPr lang="de-DE" sz="1000" dirty="0" err="1">
                <a:latin typeface="+mn-lt"/>
              </a:rPr>
              <a:t>Sólyom</a:t>
            </a:r>
            <a:r>
              <a:rPr lang="de-DE" sz="1000" dirty="0">
                <a:latin typeface="+mn-lt"/>
              </a:rPr>
              <a:t> L, </a:t>
            </a:r>
            <a:r>
              <a:rPr lang="de-DE" sz="1000" dirty="0" err="1">
                <a:latin typeface="+mn-lt"/>
              </a:rPr>
              <a:t>Szendroi</a:t>
            </a:r>
            <a:r>
              <a:rPr lang="de-DE" sz="1000" dirty="0">
                <a:latin typeface="+mn-lt"/>
              </a:rPr>
              <a:t> M. </a:t>
            </a:r>
            <a:r>
              <a:rPr lang="de-DE" sz="1000" dirty="0" err="1">
                <a:latin typeface="+mn-lt"/>
              </a:rPr>
              <a:t>Eyperiences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with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computer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navigated</a:t>
            </a:r>
            <a:r>
              <a:rPr lang="de-DE" sz="1000" dirty="0">
                <a:latin typeface="+mn-lt"/>
              </a:rPr>
              <a:t>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. Int. </a:t>
            </a:r>
            <a:r>
              <a:rPr lang="de-DE" sz="1000" dirty="0" err="1">
                <a:latin typeface="+mn-lt"/>
              </a:rPr>
              <a:t>Orthop</a:t>
            </a:r>
            <a:r>
              <a:rPr lang="de-DE" sz="1000" dirty="0">
                <a:latin typeface="+mn-lt"/>
              </a:rPr>
              <a:t>. 2007 </a:t>
            </a:r>
            <a:r>
              <a:rPr lang="de-DE" sz="1000" dirty="0" err="1">
                <a:latin typeface="+mn-lt"/>
              </a:rPr>
              <a:t>Oct</a:t>
            </a:r>
            <a:r>
              <a:rPr lang="de-DE" sz="1000" dirty="0">
                <a:latin typeface="+mn-lt"/>
              </a:rPr>
              <a:t>; 31(5): 617-22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 err="1">
                <a:latin typeface="+mn-lt"/>
              </a:rPr>
              <a:t>Blakeney</a:t>
            </a:r>
            <a:r>
              <a:rPr lang="de-DE" sz="1000" dirty="0">
                <a:latin typeface="+mn-lt"/>
              </a:rPr>
              <a:t> WG, Khan RJ, Wall SJ. Computer-</a:t>
            </a:r>
            <a:r>
              <a:rPr lang="de-DE" sz="1000" dirty="0" err="1">
                <a:latin typeface="+mn-lt"/>
              </a:rPr>
              <a:t>assisted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techniques</a:t>
            </a:r>
            <a:r>
              <a:rPr lang="de-DE" sz="1000" dirty="0">
                <a:latin typeface="+mn-lt"/>
              </a:rPr>
              <a:t> versus </a:t>
            </a:r>
            <a:r>
              <a:rPr lang="de-DE" sz="1000" dirty="0" err="1">
                <a:latin typeface="+mn-lt"/>
              </a:rPr>
              <a:t>conventional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guides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for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component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alignment</a:t>
            </a:r>
            <a:r>
              <a:rPr lang="de-DE" sz="1000" dirty="0">
                <a:latin typeface="+mn-lt"/>
              </a:rPr>
              <a:t> in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: a </a:t>
            </a:r>
            <a:r>
              <a:rPr lang="de-DE" sz="1000" dirty="0" err="1">
                <a:latin typeface="+mn-lt"/>
              </a:rPr>
              <a:t>randomized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controlled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trial</a:t>
            </a:r>
            <a:r>
              <a:rPr lang="de-DE" sz="1000" dirty="0">
                <a:latin typeface="+mn-lt"/>
              </a:rPr>
              <a:t>. J </a:t>
            </a:r>
            <a:r>
              <a:rPr lang="de-DE" sz="1000" dirty="0" err="1">
                <a:latin typeface="+mn-lt"/>
              </a:rPr>
              <a:t>Bone</a:t>
            </a:r>
            <a:r>
              <a:rPr lang="de-DE" sz="1000" dirty="0">
                <a:latin typeface="+mn-lt"/>
              </a:rPr>
              <a:t> Joint </a:t>
            </a:r>
            <a:r>
              <a:rPr lang="de-DE" sz="1000" dirty="0" err="1">
                <a:latin typeface="+mn-lt"/>
              </a:rPr>
              <a:t>Surg</a:t>
            </a:r>
            <a:r>
              <a:rPr lang="de-DE" sz="1000" dirty="0">
                <a:latin typeface="+mn-lt"/>
              </a:rPr>
              <a:t> Am. 2011 Aug 3;93(15):1377–84.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>
                <a:latin typeface="+mn-lt"/>
              </a:rPr>
              <a:t>Zhang GQ, Chen JY, Chai W, Liu M, Wang Y. </a:t>
            </a:r>
            <a:r>
              <a:rPr lang="de-DE" sz="1000" dirty="0" err="1">
                <a:latin typeface="+mn-lt"/>
              </a:rPr>
              <a:t>Comparison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between</a:t>
            </a:r>
            <a:r>
              <a:rPr lang="de-DE" sz="1000" dirty="0">
                <a:latin typeface="+mn-lt"/>
              </a:rPr>
              <a:t> computer-</a:t>
            </a:r>
            <a:r>
              <a:rPr lang="de-DE" sz="1000" dirty="0" err="1">
                <a:latin typeface="+mn-lt"/>
              </a:rPr>
              <a:t>assisted</a:t>
            </a:r>
            <a:r>
              <a:rPr lang="de-DE" sz="1000" dirty="0">
                <a:latin typeface="+mn-lt"/>
              </a:rPr>
              <a:t>-navigation and </a:t>
            </a:r>
            <a:r>
              <a:rPr lang="de-DE" sz="1000" dirty="0" err="1">
                <a:latin typeface="+mn-lt"/>
              </a:rPr>
              <a:t>conventional</a:t>
            </a:r>
            <a:r>
              <a:rPr lang="de-DE" sz="1000" dirty="0">
                <a:latin typeface="+mn-lt"/>
              </a:rPr>
              <a:t>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arthroplasties</a:t>
            </a:r>
            <a:r>
              <a:rPr lang="de-DE" sz="1000" dirty="0">
                <a:latin typeface="+mn-lt"/>
              </a:rPr>
              <a:t> in </a:t>
            </a:r>
            <a:r>
              <a:rPr lang="de-DE" sz="1000" dirty="0" err="1">
                <a:latin typeface="+mn-lt"/>
              </a:rPr>
              <a:t>patients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undergoing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simultaneous</a:t>
            </a:r>
            <a:r>
              <a:rPr lang="de-DE" sz="1000" dirty="0">
                <a:latin typeface="+mn-lt"/>
              </a:rPr>
              <a:t> bilateral </a:t>
            </a:r>
            <a:r>
              <a:rPr lang="de-DE" sz="1000" dirty="0" err="1">
                <a:latin typeface="+mn-lt"/>
              </a:rPr>
              <a:t>procedures</a:t>
            </a:r>
            <a:r>
              <a:rPr lang="de-DE" sz="1000" dirty="0">
                <a:latin typeface="+mn-lt"/>
              </a:rPr>
              <a:t>: a </a:t>
            </a:r>
            <a:r>
              <a:rPr lang="de-DE" sz="1000" dirty="0" err="1">
                <a:latin typeface="+mn-lt"/>
              </a:rPr>
              <a:t>randomized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clinical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trial</a:t>
            </a:r>
            <a:r>
              <a:rPr lang="de-DE" sz="1000" dirty="0">
                <a:latin typeface="+mn-lt"/>
              </a:rPr>
              <a:t>. J </a:t>
            </a:r>
            <a:r>
              <a:rPr lang="de-DE" sz="1000" dirty="0" err="1">
                <a:latin typeface="+mn-lt"/>
              </a:rPr>
              <a:t>Bone</a:t>
            </a:r>
            <a:r>
              <a:rPr lang="de-DE" sz="1000" dirty="0">
                <a:latin typeface="+mn-lt"/>
              </a:rPr>
              <a:t> Joint </a:t>
            </a:r>
            <a:r>
              <a:rPr lang="de-DE" sz="1000" dirty="0" err="1">
                <a:latin typeface="+mn-lt"/>
              </a:rPr>
              <a:t>Surg</a:t>
            </a:r>
            <a:r>
              <a:rPr lang="de-DE" sz="1000" dirty="0">
                <a:latin typeface="+mn-lt"/>
              </a:rPr>
              <a:t> Am. 2011 Jul 6;93(13):1190-6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de-DE" sz="1000" dirty="0" err="1">
                <a:latin typeface="+mn-lt"/>
              </a:rPr>
              <a:t>Rebal</a:t>
            </a:r>
            <a:r>
              <a:rPr lang="de-DE" sz="1000" dirty="0">
                <a:latin typeface="+mn-lt"/>
              </a:rPr>
              <a:t> BA; </a:t>
            </a:r>
            <a:r>
              <a:rPr lang="de-DE" sz="1000" dirty="0" err="1">
                <a:latin typeface="+mn-lt"/>
              </a:rPr>
              <a:t>Babatunde</a:t>
            </a:r>
            <a:r>
              <a:rPr lang="de-DE" sz="1000" dirty="0">
                <a:latin typeface="+mn-lt"/>
              </a:rPr>
              <a:t> OM, Lee JH, Patrick DA, Macaulay W. </a:t>
            </a:r>
            <a:r>
              <a:rPr lang="de-DE" sz="1000" dirty="0" err="1">
                <a:latin typeface="+mn-lt"/>
              </a:rPr>
              <a:t>Imageless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navigation</a:t>
            </a:r>
            <a:r>
              <a:rPr lang="de-DE" sz="1000" dirty="0">
                <a:latin typeface="+mn-lt"/>
              </a:rPr>
              <a:t> in total </a:t>
            </a:r>
            <a:r>
              <a:rPr lang="de-DE" sz="1000" dirty="0" err="1">
                <a:latin typeface="+mn-lt"/>
              </a:rPr>
              <a:t>knee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provides</a:t>
            </a:r>
            <a:r>
              <a:rPr lang="de-DE" sz="1000" dirty="0">
                <a:latin typeface="+mn-lt"/>
              </a:rPr>
              <a:t> superior </a:t>
            </a:r>
            <a:r>
              <a:rPr lang="de-DE" sz="1000" dirty="0" err="1">
                <a:latin typeface="+mn-lt"/>
              </a:rPr>
              <a:t>short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term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functional</a:t>
            </a:r>
            <a:r>
              <a:rPr lang="de-DE" sz="1000" dirty="0">
                <a:latin typeface="+mn-lt"/>
              </a:rPr>
              <a:t> </a:t>
            </a:r>
            <a:r>
              <a:rPr lang="de-DE" sz="1000" dirty="0" err="1">
                <a:latin typeface="+mn-lt"/>
              </a:rPr>
              <a:t>outcomes</a:t>
            </a:r>
            <a:r>
              <a:rPr lang="de-DE" sz="1000" dirty="0">
                <a:latin typeface="+mn-lt"/>
              </a:rPr>
              <a:t>: a meta-analysis. J </a:t>
            </a:r>
            <a:r>
              <a:rPr lang="de-DE" sz="1000" dirty="0" err="1">
                <a:latin typeface="+mn-lt"/>
              </a:rPr>
              <a:t>Arthroplasty</a:t>
            </a:r>
            <a:r>
              <a:rPr lang="de-DE" sz="1000" dirty="0">
                <a:latin typeface="+mn-lt"/>
              </a:rPr>
              <a:t>. 2014 May;29(5):938-44</a:t>
            </a:r>
          </a:p>
          <a:p>
            <a:pPr marL="228600" indent="-228600">
              <a:buSzPct val="100000"/>
              <a:buFont typeface="+mj-lt"/>
              <a:buAutoNum type="arabicPeriod"/>
            </a:pPr>
            <a:endParaRPr lang="en-US" sz="1000" dirty="0">
              <a:latin typeface="+mn-lt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endParaRPr lang="de-DE" sz="1000" dirty="0">
              <a:latin typeface="+mn-lt"/>
            </a:endParaRPr>
          </a:p>
          <a:p>
            <a:pPr marL="342900" indent="-342900">
              <a:buSzPct val="100000"/>
              <a:buFont typeface="+mj-lt"/>
              <a:buAutoNum type="arabicPeriod"/>
            </a:pPr>
            <a:endParaRPr lang="de-DE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33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  <a:endParaRPr lang="de-DE" dirty="0">
              <a:latin typeface="Arial" pitchFamily="34" charset="0"/>
            </a:endParaRP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F099E575-72E4-2840-A4B5-DF24F9EA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20688"/>
            <a:ext cx="10798538" cy="863800"/>
          </a:xfrm>
        </p:spPr>
        <p:txBody>
          <a:bodyPr anchor="t"/>
          <a:lstStyle/>
          <a:p>
            <a:br>
              <a:rPr lang="de-DE" sz="2800" dirty="0">
                <a:solidFill>
                  <a:schemeClr val="tx1"/>
                </a:solidFill>
              </a:rPr>
            </a:br>
            <a:r>
              <a:rPr lang="de-DE" sz="2800" dirty="0">
                <a:solidFill>
                  <a:schemeClr val="tx1"/>
                </a:solidFill>
              </a:rPr>
              <a:t>Bildverzeichnis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DD74580B-353F-FD4C-8990-224D90E83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6740"/>
              </p:ext>
            </p:extLst>
          </p:nvPr>
        </p:nvGraphicFramePr>
        <p:xfrm>
          <a:off x="786063" y="1592796"/>
          <a:ext cx="10352337" cy="4468953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2033495">
                  <a:extLst>
                    <a:ext uri="{9D8B030D-6E8A-4147-A177-3AD203B41FA5}">
                      <a16:colId xmlns:a16="http://schemas.microsoft.com/office/drawing/2014/main" val="3403489638"/>
                    </a:ext>
                  </a:extLst>
                </a:gridCol>
                <a:gridCol w="8318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9957">
                <a:tc>
                  <a:txBody>
                    <a:bodyPr/>
                    <a:lstStyle/>
                    <a:p>
                      <a:pPr algn="l"/>
                      <a:endParaRPr lang="de-DE" sz="1000" b="0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000" b="0" i="0" u="none" strike="noStrike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033">
                <a:tc>
                  <a:txBody>
                    <a:bodyPr/>
                    <a:lstStyle/>
                    <a:p>
                      <a:pPr algn="l"/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www.pixabay.com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076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30"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www.pixabay.com</a:t>
                      </a:r>
                    </a:p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696"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903"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www.pixabay.com</a:t>
                      </a:r>
                    </a:p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828719"/>
                  </a:ext>
                </a:extLst>
              </a:tr>
              <a:tr h="471459"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903">
                <a:tc>
                  <a:txBody>
                    <a:bodyPr/>
                    <a:lstStyle/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0887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033">
                <a:tc>
                  <a:txBody>
                    <a:bodyPr/>
                    <a:lstStyle/>
                    <a:p>
                      <a:pPr algn="l"/>
                      <a:endParaRPr lang="de-DE" sz="1000" b="0" noProof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033">
                <a:tc>
                  <a:txBody>
                    <a:bodyPr/>
                    <a:lstStyle/>
                    <a:p>
                      <a:pPr algn="l"/>
                      <a:endParaRPr lang="de-DE" sz="1000" b="0" noProof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000" b="0" noProof="1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98DC6DC7-FF20-864A-81CB-5F5DF98BDAED}"/>
              </a:ext>
            </a:extLst>
          </p:cNvPr>
          <p:cNvSpPr/>
          <p:nvPr/>
        </p:nvSpPr>
        <p:spPr bwMode="gray">
          <a:xfrm>
            <a:off x="824080" y="1815066"/>
            <a:ext cx="1538538" cy="86380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A21896-4654-394A-B02D-54BF26EC5676}"/>
              </a:ext>
            </a:extLst>
          </p:cNvPr>
          <p:cNvSpPr/>
          <p:nvPr/>
        </p:nvSpPr>
        <p:spPr bwMode="gray">
          <a:xfrm>
            <a:off x="824080" y="2805666"/>
            <a:ext cx="1538538" cy="86380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4048FAA-862B-5C4F-9351-6288727EC932}"/>
              </a:ext>
            </a:extLst>
          </p:cNvPr>
          <p:cNvSpPr/>
          <p:nvPr/>
        </p:nvSpPr>
        <p:spPr bwMode="gray">
          <a:xfrm>
            <a:off x="824080" y="3796266"/>
            <a:ext cx="1538538" cy="86380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3699F1A-3039-5069-5228-E39DB668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4" y="1815065"/>
            <a:ext cx="1577641" cy="8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ustralien, Flagge, National, Land">
            <a:extLst>
              <a:ext uri="{FF2B5EF4-FFF2-40B4-BE49-F238E27FC236}">
                <a16:creationId xmlns:a16="http://schemas.microsoft.com/office/drawing/2014/main" id="{9FC166AF-7EA8-8BA7-D15A-C2506669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9" y="2798737"/>
            <a:ext cx="1570339" cy="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eutschland, Flagge, Staatsangehörigkeit">
            <a:extLst>
              <a:ext uri="{FF2B5EF4-FFF2-40B4-BE49-F238E27FC236}">
                <a16:creationId xmlns:a16="http://schemas.microsoft.com/office/drawing/2014/main" id="{33583C09-8BFB-E636-6DB3-F110EB80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0" y="3796263"/>
            <a:ext cx="1570339" cy="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7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 </a:t>
            </a:r>
            <a:r>
              <a:rPr lang="de-DE" dirty="0"/>
              <a:t>Columbus</a:t>
            </a:r>
            <a:r>
              <a:rPr lang="de-DE" baseline="30000" dirty="0"/>
              <a:t>® </a:t>
            </a:r>
            <a:r>
              <a:rPr lang="de-DE" dirty="0"/>
              <a:t>Primär</a:t>
            </a:r>
            <a:endParaRPr lang="de-DE" dirty="0">
              <a:solidFill>
                <a:srgbClr val="00B482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5400000">
            <a:off x="800536" y="3258119"/>
            <a:ext cx="3887999" cy="1828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814 w 21600"/>
              <a:gd name="T13" fmla="*/ 5814 h 21600"/>
              <a:gd name="T14" fmla="*/ 15786 w 21600"/>
              <a:gd name="T15" fmla="*/ 157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027" y="21600"/>
                </a:lnTo>
                <a:lnTo>
                  <a:pt x="1357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72000" rIns="0" bIns="72000" anchor="ctr">
            <a:prstTxWarp prst="textNoShape">
              <a:avLst/>
            </a:prstTxWarp>
          </a:bodyPr>
          <a:lstStyle/>
          <a:p>
            <a:pPr algn="l"/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60312" y="2060389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09586" y="2061976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lvl="0"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AS </a:t>
            </a:r>
            <a:r>
              <a:rPr lang="de-DE" sz="1800" dirty="0" err="1">
                <a:solidFill>
                  <a:srgbClr val="000000"/>
                </a:solidFill>
              </a:rPr>
              <a:t>Advanced</a:t>
            </a:r>
            <a:r>
              <a:rPr lang="de-DE" sz="1800" dirty="0">
                <a:solidFill>
                  <a:srgbClr val="000000"/>
                </a:solidFill>
              </a:rPr>
              <a:t> Surface Technologie</a:t>
            </a:r>
            <a:endParaRPr lang="de-DE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260312" y="3243761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809586" y="3245348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Multiradius J - </a:t>
            </a:r>
            <a:r>
              <a:rPr lang="de-DE" sz="1800" dirty="0" err="1">
                <a:solidFill>
                  <a:srgbClr val="000000"/>
                </a:solidFill>
              </a:rPr>
              <a:t>Curve</a:t>
            </a:r>
            <a:r>
              <a:rPr lang="de-DE" sz="1800" dirty="0">
                <a:solidFill>
                  <a:srgbClr val="000000"/>
                </a:solidFill>
              </a:rPr>
              <a:t> Design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260312" y="4420307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809586" y="4421894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Feine Größenabstimmung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260312" y="5596853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809586" y="5598440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Columbus Revision mit gleicher Schnittgeometrie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FE01372-18EB-4E1C-A0A3-7738B3AE7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12" y="5005406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786DF543-49C2-44C9-A83E-7157D0C3C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586" y="5006993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Gleitflächen Optionen für verschiedenste Anforderungen 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B6797A1-3928-4CAB-950C-C29BEB1DB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12" y="3825044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1F1D2D42-9D17-4B6C-968B-8C3F64F05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586" y="3826631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eaLnBrk="0" hangingPunct="0">
              <a:defRPr/>
            </a:pPr>
            <a:r>
              <a:rPr lang="de-DE" sz="1800" dirty="0"/>
              <a:t>„Plus“ </a:t>
            </a:r>
            <a:r>
              <a:rPr lang="de-DE" sz="1800" dirty="0" err="1"/>
              <a:t>Tibiakomponenten</a:t>
            </a:r>
            <a:r>
              <a:rPr lang="de-DE" sz="1800" dirty="0"/>
              <a:t> und „Narrow“ </a:t>
            </a:r>
            <a:r>
              <a:rPr lang="de-DE" sz="1800" dirty="0" err="1"/>
              <a:t>Femurkomponenten</a:t>
            </a:r>
            <a:endParaRPr lang="de-DE" sz="1800" dirty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EC961871-4D01-4C49-A5FF-74FFF2662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12" y="2645488"/>
            <a:ext cx="549275" cy="530860"/>
          </a:xfrm>
          <a:prstGeom prst="rect">
            <a:avLst/>
          </a:prstGeom>
          <a:solidFill>
            <a:srgbClr val="711E82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2800" b="1" dirty="0">
                <a:solidFill>
                  <a:schemeClr val="bg1"/>
                </a:solidFill>
                <a:latin typeface="+mn-lt"/>
              </a:rPr>
              <a:t>+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87F22EEA-8CDD-4787-9F14-0723479F8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586" y="2647075"/>
            <a:ext cx="8045951" cy="530860"/>
          </a:xfrm>
          <a:prstGeom prst="homePlate">
            <a:avLst>
              <a:gd name="adj" fmla="val 0"/>
            </a:avLst>
          </a:prstGeom>
          <a:solidFill>
            <a:srgbClr val="FFFFFF"/>
          </a:solidFill>
          <a:ln w="12700" cmpd="sng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80000" tIns="46800" rIns="108000" bIns="46800" anchor="ctr"/>
          <a:lstStyle/>
          <a:p>
            <a:pPr lvl="0" eaLnBrk="0" hangingPunct="0">
              <a:defRPr/>
            </a:pPr>
            <a:r>
              <a:rPr lang="de-DE" sz="1800" dirty="0">
                <a:solidFill>
                  <a:srgbClr val="000000"/>
                </a:solidFill>
              </a:rPr>
              <a:t>Fixes &amp; mobiles </a:t>
            </a:r>
            <a:r>
              <a:rPr lang="de-DE" sz="1800" dirty="0" err="1">
                <a:solidFill>
                  <a:srgbClr val="000000"/>
                </a:solidFill>
              </a:rPr>
              <a:t>Tibiaplateau</a:t>
            </a:r>
            <a:endParaRPr lang="de-DE" sz="1800" baseline="30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6" name="Grafik 25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9C2E4EAE-5A60-4AFA-BA2C-8F16CB1A3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25982" r="23145" b="6428"/>
          <a:stretch/>
        </p:blipFill>
        <p:spPr>
          <a:xfrm>
            <a:off x="333487" y="2878074"/>
            <a:ext cx="1773383" cy="268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 hidden="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Braun Deutschland GmbH &amp; Co. KG </a:t>
            </a:r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81D2A-10EE-45CA-B672-13EC15929D94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Impressum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806074" y="2097066"/>
            <a:ext cx="10798539" cy="4320266"/>
          </a:xfrm>
        </p:spPr>
        <p:txBody>
          <a:bodyPr/>
          <a:lstStyle/>
          <a:p>
            <a:r>
              <a:rPr lang="de-DE" sz="1800" b="1" dirty="0">
                <a:solidFill>
                  <a:srgbClr val="2B2B2B"/>
                </a:solidFill>
              </a:rPr>
              <a:t>Anschrift</a:t>
            </a:r>
          </a:p>
          <a:p>
            <a:r>
              <a:rPr lang="de-DE" sz="1600" dirty="0">
                <a:solidFill>
                  <a:srgbClr val="2B2B2B"/>
                </a:solidFill>
              </a:rPr>
              <a:t>B. Braun Deutschland GmbH &amp; Co. KG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Carl-Braun-Straße 1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D-34212 Melsungen</a:t>
            </a:r>
          </a:p>
          <a:p>
            <a:endParaRPr lang="de-DE" sz="1800" dirty="0">
              <a:solidFill>
                <a:srgbClr val="711E82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Disclaimer</a:t>
            </a:r>
          </a:p>
          <a:p>
            <a:r>
              <a:rPr lang="de-DE" sz="1600" dirty="0">
                <a:solidFill>
                  <a:srgbClr val="2B2B2B"/>
                </a:solidFill>
              </a:rPr>
              <a:t>Alle Urheberrechte an den Daten und Dokumentationen bleiben ausdrücklich der 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B. Braun Melsungen AG vorbehalten. Die Inhalte stehen den Nutzern nur zur Einsicht zur Verfügung. </a:t>
            </a:r>
          </a:p>
          <a:p>
            <a:r>
              <a:rPr lang="de-DE" sz="1600" dirty="0">
                <a:solidFill>
                  <a:srgbClr val="2B2B2B"/>
                </a:solidFill>
              </a:rPr>
              <a:t>Die – auch auszugsweise – Vervielfältigung von Dokumentationen ist untersagt und bedarf der ausdrücklichen Vereinbarung.</a:t>
            </a:r>
          </a:p>
          <a:p>
            <a:endParaRPr lang="de-DE" dirty="0">
              <a:solidFill>
                <a:srgbClr val="2B2B2B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Stand</a:t>
            </a:r>
          </a:p>
          <a:p>
            <a:r>
              <a:rPr lang="de-DE" sz="1600" dirty="0"/>
              <a:t>09-2023 / Dokumenten-Nr.: MCO-WM-004175, </a:t>
            </a:r>
            <a:r>
              <a:rPr lang="de-DE" sz="1600"/>
              <a:t>Version 2.0</a:t>
            </a:r>
            <a:endParaRPr lang="de-DE" sz="1600" dirty="0"/>
          </a:p>
          <a:p>
            <a:r>
              <a:rPr lang="de-DE" sz="1600" dirty="0"/>
              <a:t>Zur Abgabe an Kunden</a:t>
            </a:r>
            <a:endParaRPr lang="de-DE" sz="1800" dirty="0">
              <a:solidFill>
                <a:srgbClr val="2B2B2B"/>
              </a:solidFill>
            </a:endParaRPr>
          </a:p>
          <a:p>
            <a:endParaRPr lang="de-DE" sz="1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581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ECB4E0-DEC3-4E76-8159-D23CA93E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0" y="1524881"/>
            <a:ext cx="1871634" cy="46516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1C13822-9E6C-4A55-B803-29C33055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AS </a:t>
            </a:r>
            <a:r>
              <a:rPr lang="de-DE" dirty="0" err="1"/>
              <a:t>Advanced</a:t>
            </a:r>
            <a:r>
              <a:rPr lang="de-DE" dirty="0"/>
              <a:t> Surface</a:t>
            </a:r>
            <a:br>
              <a:rPr lang="de-DE" dirty="0"/>
            </a:br>
            <a:r>
              <a:rPr lang="de-DE" dirty="0">
                <a:solidFill>
                  <a:srgbClr val="00B482"/>
                </a:solidFill>
              </a:rPr>
              <a:t>7 Schichten schützen Sie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FA9A4D-9FD0-46A1-B33E-FC67436D3F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spcAft>
                <a:spcPts val="1800"/>
              </a:spcAft>
            </a:pPr>
            <a:r>
              <a:rPr lang="de-DE" sz="1600" dirty="0"/>
              <a:t>7-fach </a:t>
            </a:r>
            <a:r>
              <a:rPr lang="de-DE" sz="1600" dirty="0" err="1"/>
              <a:t>Multilayer</a:t>
            </a:r>
            <a:r>
              <a:rPr lang="de-DE" sz="1600" dirty="0"/>
              <a:t> Beschichtung für Primär und Revision</a:t>
            </a:r>
            <a:endParaRPr lang="de-DE" sz="1600" baseline="30000" dirty="0"/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en-US" sz="1600" dirty="0" err="1"/>
              <a:t>Keramische</a:t>
            </a:r>
            <a:r>
              <a:rPr lang="en-US" sz="1600" dirty="0"/>
              <a:t> </a:t>
            </a:r>
            <a:r>
              <a:rPr lang="en-US" sz="1600" dirty="0" err="1"/>
              <a:t>Zirkoniumnitrid</a:t>
            </a:r>
            <a:r>
              <a:rPr lang="en-US" sz="1600" dirty="0"/>
              <a:t> </a:t>
            </a:r>
            <a:r>
              <a:rPr lang="en-US" sz="1600" dirty="0" err="1"/>
              <a:t>Oberfläche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B482"/>
                </a:solidFill>
              </a:rPr>
              <a:t>reduziert</a:t>
            </a:r>
            <a:r>
              <a:rPr lang="en-US" sz="1600" dirty="0">
                <a:solidFill>
                  <a:srgbClr val="00B482"/>
                </a:solidFill>
              </a:rPr>
              <a:t> den PE </a:t>
            </a:r>
            <a:r>
              <a:rPr lang="en-US" sz="1600" dirty="0" err="1">
                <a:solidFill>
                  <a:srgbClr val="00B482"/>
                </a:solidFill>
              </a:rPr>
              <a:t>Abrieb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/>
              <a:t>um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/>
              <a:t>bis </a:t>
            </a:r>
            <a:r>
              <a:rPr lang="en-US" sz="1600" dirty="0" err="1"/>
              <a:t>zu</a:t>
            </a:r>
            <a:r>
              <a:rPr lang="en-US" sz="1600" dirty="0"/>
              <a:t> 88%</a:t>
            </a:r>
            <a:r>
              <a:rPr lang="en-US" sz="1600" baseline="30000" dirty="0"/>
              <a:t>(3,4,5)</a:t>
            </a:r>
            <a:endParaRPr lang="en-US" sz="1600" dirty="0"/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sz="1600" dirty="0">
                <a:solidFill>
                  <a:srgbClr val="00B482"/>
                </a:solidFill>
              </a:rPr>
              <a:t>Reduktion der Metallionenfreisetzung </a:t>
            </a:r>
            <a:r>
              <a:rPr lang="de-DE" sz="1600" dirty="0"/>
              <a:t>bis an die Messbarkeitsgrenze</a:t>
            </a:r>
            <a:r>
              <a:rPr lang="de-DE" sz="1600" baseline="30000" dirty="0"/>
              <a:t>(4)</a:t>
            </a:r>
            <a:r>
              <a:rPr lang="en-US" sz="1600" dirty="0"/>
              <a:t> 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en-US" sz="1600" dirty="0" err="1">
                <a:solidFill>
                  <a:srgbClr val="00B482"/>
                </a:solidFill>
              </a:rPr>
              <a:t>Reduzierte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 err="1">
                <a:solidFill>
                  <a:srgbClr val="00B482"/>
                </a:solidFill>
              </a:rPr>
              <a:t>Biofilmbildung</a:t>
            </a:r>
            <a:r>
              <a:rPr lang="en-US" sz="1600" baseline="30000" dirty="0">
                <a:solidFill>
                  <a:srgbClr val="00B482"/>
                </a:solidFill>
              </a:rPr>
              <a:t> </a:t>
            </a:r>
            <a:r>
              <a:rPr lang="en-US" sz="1600" baseline="30000" dirty="0"/>
              <a:t>(7)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en-US" sz="1600" dirty="0" err="1"/>
              <a:t>Sicherheit</a:t>
            </a:r>
            <a:r>
              <a:rPr lang="en-US" sz="1600" dirty="0"/>
              <a:t> </a:t>
            </a:r>
            <a:r>
              <a:rPr lang="en-US" sz="1600" dirty="0" err="1"/>
              <a:t>durch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B482"/>
                </a:solidFill>
              </a:rPr>
              <a:t>exzellente</a:t>
            </a:r>
            <a:r>
              <a:rPr lang="en-US" sz="1600" dirty="0">
                <a:solidFill>
                  <a:srgbClr val="00B482"/>
                </a:solidFill>
              </a:rPr>
              <a:t> </a:t>
            </a:r>
            <a:r>
              <a:rPr lang="en-US" sz="1600" dirty="0" err="1">
                <a:solidFill>
                  <a:srgbClr val="00B482"/>
                </a:solidFill>
              </a:rPr>
              <a:t>Überlebensraten</a:t>
            </a:r>
            <a:r>
              <a:rPr lang="en-US" sz="1600" baseline="30000" dirty="0"/>
              <a:t>(8,9,10)</a:t>
            </a:r>
          </a:p>
          <a:p>
            <a:pPr lvl="3"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de-DE" sz="1600" baseline="30000" dirty="0"/>
          </a:p>
          <a:p>
            <a:pPr lvl="1">
              <a:spcAft>
                <a:spcPts val="1800"/>
              </a:spcAft>
            </a:pPr>
            <a:endParaRPr lang="de-DE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A3D76F-2A41-4451-82AD-2CF20EF8EF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337440" y="1653550"/>
            <a:ext cx="6154674" cy="4271277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15C9113-159D-4CF5-AD89-E38DEA584B86}"/>
              </a:ext>
            </a:extLst>
          </p:cNvPr>
          <p:cNvSpPr txBox="1">
            <a:spLocks/>
          </p:cNvSpPr>
          <p:nvPr/>
        </p:nvSpPr>
        <p:spPr>
          <a:xfrm>
            <a:off x="4187788" y="6489340"/>
            <a:ext cx="7200800" cy="14196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lang="de-DE"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 3) </a:t>
            </a:r>
            <a:r>
              <a:rPr lang="en-US" sz="700" dirty="0" err="1"/>
              <a:t>Grupp</a:t>
            </a:r>
            <a:r>
              <a:rPr lang="en-US" sz="700" dirty="0"/>
              <a:t> et al. 2014; 4) Reich et al. 2010; 5) </a:t>
            </a:r>
            <a:r>
              <a:rPr lang="en-US" sz="700" dirty="0" err="1"/>
              <a:t>Grupp</a:t>
            </a:r>
            <a:r>
              <a:rPr lang="en-US" sz="700" dirty="0"/>
              <a:t> et al. 2013; 7) </a:t>
            </a:r>
            <a:r>
              <a:rPr lang="en-US" sz="700" dirty="0" err="1"/>
              <a:t>Pilz</a:t>
            </a:r>
            <a:r>
              <a:rPr lang="en-US" sz="700" dirty="0"/>
              <a:t> et al. 2019; 8)  Beyer et al. 2015; 9) NJR Register 2020; 10) </a:t>
            </a:r>
            <a:r>
              <a:rPr lang="en-US" sz="700" dirty="0" err="1"/>
              <a:t>Grimberg</a:t>
            </a:r>
            <a:r>
              <a:rPr lang="en-US" sz="700" dirty="0"/>
              <a:t> et al. 2020; </a:t>
            </a:r>
          </a:p>
        </p:txBody>
      </p:sp>
    </p:spTree>
    <p:extLst>
      <p:ext uri="{BB962C8B-B14F-4D97-AF65-F5344CB8AC3E}">
        <p14:creationId xmlns:p14="http://schemas.microsoft.com/office/powerpoint/2010/main" val="1201096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74D29-1E8D-4CA4-83B8-70764B62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 </a:t>
            </a:r>
            <a:r>
              <a:rPr lang="de-DE" dirty="0"/>
              <a:t>Columbus</a:t>
            </a:r>
            <a:r>
              <a:rPr lang="de-DE" baseline="30000" dirty="0"/>
              <a:t>® </a:t>
            </a:r>
            <a:r>
              <a:rPr lang="de-DE" dirty="0"/>
              <a:t>Femur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DCDA0F-FF64-4A69-B781-7C433CD15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752" y="1988679"/>
            <a:ext cx="5291276" cy="4318587"/>
          </a:xfrm>
        </p:spPr>
        <p:txBody>
          <a:bodyPr/>
          <a:lstStyle/>
          <a:p>
            <a:pPr lvl="1">
              <a:spcAft>
                <a:spcPts val="1800"/>
              </a:spcAft>
            </a:pPr>
            <a:r>
              <a:rPr lang="de-DE" dirty="0"/>
              <a:t>CR &amp; PS Femur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dirty="0">
                <a:solidFill>
                  <a:srgbClr val="00B482"/>
                </a:solidFill>
              </a:rPr>
              <a:t>„Narrow“ </a:t>
            </a:r>
            <a:r>
              <a:rPr lang="de-DE" dirty="0" err="1">
                <a:solidFill>
                  <a:srgbClr val="00B482"/>
                </a:solidFill>
              </a:rPr>
              <a:t>Femurkomponenten</a:t>
            </a:r>
            <a:endParaRPr lang="de-DE" dirty="0">
              <a:solidFill>
                <a:srgbClr val="00B482"/>
              </a:solidFill>
            </a:endParaRPr>
          </a:p>
          <a:p>
            <a:pPr lvl="1">
              <a:spcAft>
                <a:spcPts val="1800"/>
              </a:spcAft>
            </a:pPr>
            <a:r>
              <a:rPr lang="de-DE" dirty="0"/>
              <a:t>Multiradius J-</a:t>
            </a:r>
            <a:r>
              <a:rPr lang="de-DE" dirty="0" err="1"/>
              <a:t>Curve</a:t>
            </a:r>
            <a:r>
              <a:rPr lang="de-DE" dirty="0"/>
              <a:t> Design</a:t>
            </a:r>
          </a:p>
          <a:p>
            <a:pPr lvl="1">
              <a:spcAft>
                <a:spcPts val="1800"/>
              </a:spcAft>
            </a:pPr>
            <a:r>
              <a:rPr lang="de-DE" dirty="0"/>
              <a:t>Tiefe </a:t>
            </a:r>
            <a:r>
              <a:rPr lang="de-DE" dirty="0" err="1"/>
              <a:t>Trochleagrube</a:t>
            </a:r>
            <a:r>
              <a:rPr lang="de-DE" dirty="0"/>
              <a:t> für reduzierten, gleichmäßigen Patella Anpressdruck</a:t>
            </a:r>
            <a:r>
              <a:rPr lang="de-DE" baseline="30000" dirty="0"/>
              <a:t>(1)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FFDDCE-2303-4A61-9D91-2704E253C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060575"/>
            <a:ext cx="4703125" cy="3492165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DAA36E5-8D7D-40AD-AA30-A3741A9678BD}"/>
              </a:ext>
            </a:extLst>
          </p:cNvPr>
          <p:cNvSpPr txBox="1">
            <a:spLocks/>
          </p:cNvSpPr>
          <p:nvPr/>
        </p:nvSpPr>
        <p:spPr>
          <a:xfrm>
            <a:off x="4691844" y="6489340"/>
            <a:ext cx="7200800" cy="14196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lang="de-DE" sz="19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lang="de-DE" sz="1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14439" indent="0" algn="l" defTabSz="1088776" rtl="0" eaLnBrk="1" latinLnBrk="0" hangingPunct="1">
              <a:spcBef>
                <a:spcPts val="457"/>
              </a:spcBef>
              <a:spcAft>
                <a:spcPts val="0"/>
              </a:spcAft>
              <a:buFont typeface="Arial" panose="020B0604020202020204" pitchFamily="34" charset="0"/>
              <a:buNone/>
              <a:defRPr sz="1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/>
              <a:t> 1) </a:t>
            </a:r>
            <a:r>
              <a:rPr lang="en-US" sz="700" dirty="0" err="1"/>
              <a:t>Peterslidge</a:t>
            </a:r>
            <a:r>
              <a:rPr lang="en-US" sz="700" dirty="0"/>
              <a:t> et al. 1994</a:t>
            </a:r>
          </a:p>
        </p:txBody>
      </p:sp>
    </p:spTree>
    <p:extLst>
      <p:ext uri="{BB962C8B-B14F-4D97-AF65-F5344CB8AC3E}">
        <p14:creationId xmlns:p14="http://schemas.microsoft.com/office/powerpoint/2010/main" val="37800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74D29-1E8D-4CA4-83B8-70764B62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 </a:t>
            </a:r>
            <a:r>
              <a:rPr lang="de-DE" dirty="0"/>
              <a:t>Columbus</a:t>
            </a:r>
            <a:r>
              <a:rPr lang="de-DE" baseline="30000" dirty="0"/>
              <a:t>® </a:t>
            </a:r>
            <a:r>
              <a:rPr lang="de-DE" dirty="0"/>
              <a:t>Tibia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DCDA0F-FF64-4A69-B781-7C433CD15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752" y="1988679"/>
            <a:ext cx="5471296" cy="4318587"/>
          </a:xfrm>
        </p:spPr>
        <p:txBody>
          <a:bodyPr/>
          <a:lstStyle/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dirty="0"/>
              <a:t>Fixe &amp; Mobile Plattform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dirty="0">
                <a:solidFill>
                  <a:srgbClr val="00B482"/>
                </a:solidFill>
              </a:rPr>
              <a:t>„Plus“ Option für entkoppeltes Wachstum von M/L und A/P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dirty="0"/>
              <a:t>Schaftlänge wächst mit </a:t>
            </a:r>
            <a:r>
              <a:rPr lang="de-DE" dirty="0" err="1"/>
              <a:t>Tibiagröße</a:t>
            </a:r>
            <a:endParaRPr lang="de-DE" dirty="0"/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dirty="0"/>
              <a:t>90° Resektion, 3° </a:t>
            </a:r>
            <a:r>
              <a:rPr lang="de-DE" dirty="0" err="1"/>
              <a:t>Slope</a:t>
            </a:r>
            <a:r>
              <a:rPr lang="de-DE" dirty="0"/>
              <a:t> in Gleitfläche enthalten</a:t>
            </a: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7F6BF5D4-99E8-4E64-96E3-80687ED0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8D7"/>
              </a:clrFrom>
              <a:clrTo>
                <a:srgbClr val="FFF8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26290" r="26160" b="19449"/>
          <a:stretch/>
        </p:blipFill>
        <p:spPr>
          <a:xfrm flipH="1">
            <a:off x="8040216" y="2384884"/>
            <a:ext cx="3482218" cy="33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6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376A1-4292-462C-A278-27B67A5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Aesculap</a:t>
            </a:r>
            <a:r>
              <a:rPr lang="de-DE" baseline="30000" dirty="0"/>
              <a:t>® </a:t>
            </a:r>
            <a:r>
              <a:rPr lang="de-DE" dirty="0"/>
              <a:t>Columbus</a:t>
            </a:r>
            <a:r>
              <a:rPr lang="de-DE" baseline="30000" dirty="0"/>
              <a:t>® </a:t>
            </a:r>
            <a:r>
              <a:rPr lang="de-DE" dirty="0"/>
              <a:t>Gleitflächen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34800B-1F03-4D7C-B8FE-B62A61948E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altLang="de-DE" sz="1800" dirty="0"/>
              <a:t>Gleitflächen Optionen für verschiedenste Anforderungen (DD, PS, UC, UCR, RP)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altLang="de-DE" sz="1800" dirty="0"/>
              <a:t>DD - Gleitfläche mit tiefer Konkavität und hoher Kongruenz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r>
              <a:rPr lang="de-DE" altLang="de-DE" sz="1800" dirty="0"/>
              <a:t>Schonendes Sterilisationsverfahren (Beta-PE)</a:t>
            </a:r>
          </a:p>
          <a:p>
            <a:pPr lvl="1">
              <a:spcAft>
                <a:spcPts val="1800"/>
              </a:spcAft>
              <a:buClr>
                <a:schemeClr val="tx1"/>
              </a:buClr>
            </a:pPr>
            <a:endParaRPr lang="de-DE" altLang="de-DE" sz="1800" dirty="0"/>
          </a:p>
          <a:p>
            <a:pPr lvl="2">
              <a:spcAft>
                <a:spcPts val="1800"/>
              </a:spcAft>
              <a:buClr>
                <a:schemeClr val="tx1"/>
              </a:buClr>
            </a:pPr>
            <a:endParaRPr lang="de-DE" altLang="de-DE" sz="1800" b="0" dirty="0"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de-DE" sz="1800" dirty="0"/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ECF98AA4-6C45-4991-AF32-901E6E579182}"/>
              </a:ext>
            </a:extLst>
          </p:cNvPr>
          <p:cNvGrpSpPr>
            <a:grpSpLocks/>
          </p:cNvGrpSpPr>
          <p:nvPr/>
        </p:nvGrpSpPr>
        <p:grpSpPr bwMode="auto">
          <a:xfrm rot="699284">
            <a:off x="8254148" y="2218972"/>
            <a:ext cx="2471439" cy="1385132"/>
            <a:chOff x="2697" y="1022"/>
            <a:chExt cx="2960" cy="1563"/>
          </a:xfrm>
        </p:grpSpPr>
        <p:sp>
          <p:nvSpPr>
            <p:cNvPr id="6" name="Oval 24">
              <a:extLst>
                <a:ext uri="{FF2B5EF4-FFF2-40B4-BE49-F238E27FC236}">
                  <a16:creationId xmlns:a16="http://schemas.microsoft.com/office/drawing/2014/main" id="{FB76ACDD-7442-4FF0-A4B0-B33871FC3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517"/>
              <a:ext cx="499" cy="365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pic>
          <p:nvPicPr>
            <p:cNvPr id="7" name="Picture 25" descr="Columbus PE DD T3 10mm NN230">
              <a:extLst>
                <a:ext uri="{FF2B5EF4-FFF2-40B4-BE49-F238E27FC236}">
                  <a16:creationId xmlns:a16="http://schemas.microsoft.com/office/drawing/2014/main" id="{333BFB90-1078-4C01-B597-5C8D6ABE0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6000" contrast="-2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3" t="23529" r="11522" b="17250"/>
            <a:stretch>
              <a:fillRect/>
            </a:stretch>
          </p:blipFill>
          <p:spPr bwMode="auto">
            <a:xfrm>
              <a:off x="2697" y="1022"/>
              <a:ext cx="2960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6359DF76-3F41-4AD6-8F98-74870A416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89" y="4126447"/>
            <a:ext cx="3290759" cy="21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6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A1B00B-AEF0-58E5-B3E1-F5FDC1B4EA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8148" y="0"/>
            <a:ext cx="4763853" cy="6858000"/>
          </a:xfrm>
        </p:spPr>
        <p:txBody>
          <a:bodyPr anchor="ctr">
            <a:normAutofit/>
          </a:bodyPr>
          <a:lstStyle/>
          <a:p>
            <a:pPr lvl="1">
              <a:spcAft>
                <a:spcPts val="600"/>
              </a:spcAft>
            </a:pPr>
            <a:r>
              <a:rPr lang="de-DE" dirty="0"/>
              <a:t>98% Überlebensrate nach 10 Jahren</a:t>
            </a:r>
          </a:p>
          <a:p>
            <a:pPr lvl="1">
              <a:spcAft>
                <a:spcPts val="600"/>
              </a:spcAft>
            </a:pPr>
            <a:r>
              <a:rPr lang="de-DE" dirty="0"/>
              <a:t>Hohe Patientenzufriedenheit (</a:t>
            </a:r>
            <a:r>
              <a:rPr lang="de-DE" dirty="0" err="1"/>
              <a:t>PROM‘s</a:t>
            </a:r>
            <a:r>
              <a:rPr lang="de-DE" dirty="0"/>
              <a:t>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784ABD3-652C-B5BB-2D7C-BFA6EC7E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 anchor="b">
            <a:normAutofit/>
          </a:bodyPr>
          <a:lstStyle/>
          <a:p>
            <a:r>
              <a:rPr lang="de-DE" dirty="0"/>
              <a:t>Exzellente 10 Jahres Ergebnisse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A73C1D2-6AE6-F8EB-D021-B4513ED7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8" y="2924944"/>
            <a:ext cx="6938461" cy="20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43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CD60EFD-59A4-9C22-46D6-64F58215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Überzeugende Langzeitergebnisse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DE7542-B4E2-8A0F-287A-15EDCA883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660" y="2450867"/>
            <a:ext cx="7992888" cy="1005112"/>
          </a:xfrm>
        </p:spPr>
        <p:txBody>
          <a:bodyPr anchor="ctr"/>
          <a:lstStyle/>
          <a:p>
            <a:r>
              <a:rPr lang="de-DE" sz="2000" b="1" dirty="0"/>
              <a:t>97% Überlebensrate nach 10 Jahren</a:t>
            </a:r>
          </a:p>
          <a:p>
            <a:r>
              <a:rPr lang="de-DE" sz="1200" dirty="0"/>
              <a:t>National Joint Registry </a:t>
            </a:r>
            <a:r>
              <a:rPr lang="de-DE" sz="1200" dirty="0" err="1"/>
              <a:t>of</a:t>
            </a:r>
            <a:r>
              <a:rPr lang="de-DE" sz="1200" dirty="0"/>
              <a:t> England, Wales and Northern </a:t>
            </a:r>
            <a:r>
              <a:rPr lang="de-DE" sz="1200" dirty="0" err="1"/>
              <a:t>Ireland</a:t>
            </a:r>
            <a:r>
              <a:rPr lang="de-DE" sz="1200" dirty="0"/>
              <a:t> (NJR). 19th Annual Report 2022.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02F660-9F86-3D8C-A4E0-EEEB06A3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4" y="2564904"/>
            <a:ext cx="1627911" cy="8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stralien, Flagge, National, Land">
            <a:extLst>
              <a:ext uri="{FF2B5EF4-FFF2-40B4-BE49-F238E27FC236}">
                <a16:creationId xmlns:a16="http://schemas.microsoft.com/office/drawing/2014/main" id="{291285FC-0A82-91B1-A69E-E634648E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7" y="3794905"/>
            <a:ext cx="1627911" cy="8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utschland, Flagge, Staatsangehörigkeit">
            <a:extLst>
              <a:ext uri="{FF2B5EF4-FFF2-40B4-BE49-F238E27FC236}">
                <a16:creationId xmlns:a16="http://schemas.microsoft.com/office/drawing/2014/main" id="{4FE154BD-EF2B-0402-81C7-5F70B64E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7" y="4973181"/>
            <a:ext cx="1617518" cy="8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34F3C0B5-D276-9470-24A1-85E6A8E239B2}"/>
              </a:ext>
            </a:extLst>
          </p:cNvPr>
          <p:cNvSpPr txBox="1">
            <a:spLocks/>
          </p:cNvSpPr>
          <p:nvPr/>
        </p:nvSpPr>
        <p:spPr>
          <a:xfrm>
            <a:off x="3051778" y="3664235"/>
            <a:ext cx="8912873" cy="10051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80975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2000" b="1" dirty="0"/>
              <a:t>96,1% Überlebensrate nach 10 Jahren</a:t>
            </a:r>
          </a:p>
          <a:p>
            <a:r>
              <a:rPr lang="de-DE" sz="1200" dirty="0" err="1"/>
              <a:t>Australian</a:t>
            </a:r>
            <a:r>
              <a:rPr lang="de-DE" sz="1200" dirty="0"/>
              <a:t> </a:t>
            </a:r>
            <a:r>
              <a:rPr lang="de-DE" sz="1200" dirty="0" err="1"/>
              <a:t>Orthopaedic</a:t>
            </a:r>
            <a:r>
              <a:rPr lang="de-DE" sz="1200" dirty="0"/>
              <a:t> </a:t>
            </a:r>
            <a:r>
              <a:rPr lang="de-DE" sz="1200" dirty="0" err="1"/>
              <a:t>Association</a:t>
            </a:r>
            <a:r>
              <a:rPr lang="de-DE" sz="1200" dirty="0"/>
              <a:t> National Joint </a:t>
            </a:r>
            <a:r>
              <a:rPr lang="de-DE" sz="1200" dirty="0" err="1"/>
              <a:t>Replacement</a:t>
            </a:r>
            <a:r>
              <a:rPr lang="de-DE" sz="1200" dirty="0"/>
              <a:t> Registry. Hip, </a:t>
            </a:r>
            <a:r>
              <a:rPr lang="de-DE" sz="1200" dirty="0" err="1"/>
              <a:t>Knee</a:t>
            </a:r>
            <a:r>
              <a:rPr lang="de-DE" sz="1200" dirty="0"/>
              <a:t> &amp; </a:t>
            </a:r>
            <a:r>
              <a:rPr lang="de-DE" sz="1200" dirty="0" err="1"/>
              <a:t>Shoulder</a:t>
            </a:r>
            <a:r>
              <a:rPr lang="de-DE" sz="1200" dirty="0"/>
              <a:t> </a:t>
            </a:r>
            <a:r>
              <a:rPr lang="de-DE" sz="1200" dirty="0" err="1"/>
              <a:t>Arthroplasty</a:t>
            </a:r>
            <a:r>
              <a:rPr lang="de-DE" sz="1200" dirty="0"/>
              <a:t>. Annual Report 2022.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7A3C9E6B-0BFF-076B-3C28-FA20F559F3E3}"/>
              </a:ext>
            </a:extLst>
          </p:cNvPr>
          <p:cNvSpPr txBox="1">
            <a:spLocks/>
          </p:cNvSpPr>
          <p:nvPr/>
        </p:nvSpPr>
        <p:spPr>
          <a:xfrm>
            <a:off x="3035660" y="4877603"/>
            <a:ext cx="7992888" cy="10051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7800" indent="-17780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3538" indent="-4763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41338" indent="-180975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11200" indent="0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711200" indent="7938" algn="l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2000" b="1" dirty="0"/>
              <a:t>96,5% Überlebensrate nach 7 Jahren</a:t>
            </a:r>
          </a:p>
          <a:p>
            <a:r>
              <a:rPr lang="de-DE" sz="1200" dirty="0" err="1"/>
              <a:t>Endoprothesenregister</a:t>
            </a:r>
            <a:r>
              <a:rPr lang="de-DE" sz="1200" dirty="0"/>
              <a:t> Deutschland (EPRD). Jahresbericht 2022.</a:t>
            </a:r>
          </a:p>
        </p:txBody>
      </p:sp>
    </p:spTree>
    <p:extLst>
      <p:ext uri="{BB962C8B-B14F-4D97-AF65-F5344CB8AC3E}">
        <p14:creationId xmlns:p14="http://schemas.microsoft.com/office/powerpoint/2010/main" val="84737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bbmag.bbraun.com\de13\home\HOEFDEDE\Documents\Columbus Revision\Bilder\Fotos\AS\CoRe_i_detail_126_Champagner_RGB.jpg">
            <a:extLst>
              <a:ext uri="{FF2B5EF4-FFF2-40B4-BE49-F238E27FC236}">
                <a16:creationId xmlns:a16="http://schemas.microsoft.com/office/drawing/2014/main" id="{62F1331D-26E4-4586-A6FC-087968AD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/>
          <a:stretch>
            <a:fillRect/>
          </a:stretch>
        </p:blipFill>
        <p:spPr bwMode="auto">
          <a:xfrm>
            <a:off x="11324" y="0"/>
            <a:ext cx="7951788" cy="686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bbmag.bbraun.com\de13\home\HOEFDEDE\Documents\Columbus Revision\Bilder\Fotos\AS\CoRe_i_detail_126_Champagner_RGB.jpg">
            <a:extLst>
              <a:ext uri="{FF2B5EF4-FFF2-40B4-BE49-F238E27FC236}">
                <a16:creationId xmlns:a16="http://schemas.microsoft.com/office/drawing/2014/main" id="{864EA1D0-5B5F-4AB7-AF3D-0EBCAF38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1"/>
          <a:stretch>
            <a:fillRect/>
          </a:stretch>
        </p:blipFill>
        <p:spPr bwMode="auto">
          <a:xfrm>
            <a:off x="5497723" y="0"/>
            <a:ext cx="670401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02CBFB-0160-C0F9-4161-D32D436A8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2044" y="0"/>
            <a:ext cx="5705488" cy="355956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5FE79B6-6579-B4B1-1F1C-76AD27DE4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2125" y="670142"/>
            <a:ext cx="4589364" cy="1426710"/>
          </a:xfrm>
        </p:spPr>
        <p:txBody>
          <a:bodyPr/>
          <a:lstStyle/>
          <a:p>
            <a:r>
              <a:rPr lang="de-DE" sz="3200" b="1" dirty="0"/>
              <a:t>Columbus</a:t>
            </a:r>
            <a:r>
              <a:rPr lang="de-DE" sz="3200" b="1" baseline="30000" dirty="0"/>
              <a:t>®</a:t>
            </a:r>
            <a:r>
              <a:rPr lang="de-DE" sz="3200" b="1" dirty="0"/>
              <a:t> Revision</a:t>
            </a:r>
            <a:br>
              <a:rPr lang="de-DE" sz="3200" b="1" dirty="0"/>
            </a:br>
            <a:endParaRPr lang="de-DE" sz="3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7204845" y="1088740"/>
            <a:ext cx="4589363" cy="2470826"/>
          </a:xfrm>
          <a:noFill/>
        </p:spPr>
        <p:txBody>
          <a:bodyPr vert="horz" lIns="180000" tIns="450000" rIns="252000" bIns="450000" rtlCol="0" anchor="t" anchorCtr="0">
            <a:noAutofit/>
          </a:bodyPr>
          <a:lstStyle/>
          <a:p>
            <a:pPr algn="l">
              <a:spcAft>
                <a:spcPts val="1200"/>
              </a:spcAft>
            </a:pPr>
            <a:r>
              <a:rPr lang="de-DE" sz="1400" dirty="0"/>
              <a:t>Semi-</a:t>
            </a:r>
            <a:r>
              <a:rPr lang="de-DE" sz="1400" dirty="0" err="1"/>
              <a:t>Constraint</a:t>
            </a:r>
            <a:endParaRPr lang="de-DE" sz="1400" dirty="0"/>
          </a:p>
          <a:p>
            <a:pPr algn="l">
              <a:spcAft>
                <a:spcPts val="1200"/>
              </a:spcAft>
            </a:pPr>
            <a:r>
              <a:rPr lang="de-DE" sz="1400" dirty="0"/>
              <a:t>Fix </a:t>
            </a:r>
            <a:r>
              <a:rPr lang="de-DE" sz="1400" dirty="0" err="1"/>
              <a:t>Bearing</a:t>
            </a:r>
            <a:endParaRPr lang="de-DE" sz="1400" dirty="0"/>
          </a:p>
          <a:p>
            <a:pPr algn="l">
              <a:spcAft>
                <a:spcPts val="1200"/>
              </a:spcAft>
            </a:pPr>
            <a:r>
              <a:rPr lang="de-DE" sz="1400" dirty="0"/>
              <a:t>2 </a:t>
            </a:r>
            <a:r>
              <a:rPr lang="de-DE" sz="1400" dirty="0" err="1"/>
              <a:t>constraint</a:t>
            </a:r>
            <a:r>
              <a:rPr lang="de-DE" sz="1400" dirty="0"/>
              <a:t> Levels</a:t>
            </a:r>
          </a:p>
          <a:p>
            <a:pPr algn="l">
              <a:spcAft>
                <a:spcPts val="1200"/>
              </a:spcAft>
            </a:pPr>
            <a:r>
              <a:rPr lang="de-DE" sz="1400" dirty="0"/>
              <a:t>Gleiche Schnitte wie Primär</a:t>
            </a:r>
          </a:p>
          <a:p>
            <a:pPr algn="l">
              <a:spcAft>
                <a:spcPts val="1200"/>
              </a:spcAft>
            </a:pPr>
            <a:endParaRPr lang="de-DE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049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PALETTEDESIGNATOR" val="BBraun"/>
  <p:tag name="DESIGNGRIDDESIGNATOR" val="Primary"/>
  <p:tag name="SLIDEPOOLDESIGNATOR" val="16x9"/>
  <p:tag name="SLIDEPOOLPREVIEWDESIGNATOR" val="16x9"/>
  <p:tag name="TEMPLATEDESIGNATOR" val="16x9"/>
  <p:tag name="EXTENDEDCOLORPALETTEDESIGNATOR" val="BBraun"/>
  <p:tag name="PRESENTATIONLANGUAGE" val="deutsch"/>
  <p:tag name="FOOTERHASBEENPREPAREDFOR12" val="True"/>
  <p:tag name="AUTHOR" val="Malte Wangerin"/>
  <p:tag name="FIRM" val="B. Braun Deutschland GmbH &amp; Co. KG"/>
  <p:tag name="TITLE" val="Columbus Präsentation"/>
  <p:tag name="DATE" val="2023-08-03"/>
  <p:tag name="PRESENTATIONMARKEDFORINTERNALUSE" val="False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esculap® Columbus®&amp;quot;&quot;/&gt;&lt;property id=&quot;20307&quot; value=&quot;779&quot;/&gt;&lt;/object&gt;&lt;object type=&quot;3&quot; unique_id=&quot;10005&quot;&gt;&lt;property id=&quot;20148&quot; value=&quot;5&quot;/&gt;&lt;property id=&quot;20300&quot; value=&quot;Slide 2 - &amp;quot;Aesculap® Columbus® Primär&amp;quot;&quot;/&gt;&lt;property id=&quot;20307&quot; value=&quot;791&quot;/&gt;&lt;/object&gt;&lt;object type=&quot;3&quot; unique_id=&quot;10006&quot;&gt;&lt;property id=&quot;20148&quot; value=&quot;5&quot;/&gt;&lt;property id=&quot;20300&quot; value=&quot;Slide 3 - &amp;quot; AS Advanced Surface 7 Schichten schützen Sie&amp;quot;&quot;/&gt;&lt;property id=&quot;20307&quot; value=&quot;410&quot;/&gt;&lt;/object&gt;&lt;object type=&quot;3&quot; unique_id=&quot;10007&quot;&gt;&lt;property id=&quot;20148&quot; value=&quot;5&quot;/&gt;&lt;property id=&quot;20300&quot; value=&quot;Slide 4 - &amp;quot;Aesculap® Columbus® Femur&amp;quot;&quot;/&gt;&lt;property id=&quot;20307&quot; value=&quot;812&quot;/&gt;&lt;/object&gt;&lt;object type=&quot;3&quot; unique_id=&quot;10008&quot;&gt;&lt;property id=&quot;20148&quot; value=&quot;5&quot;/&gt;&lt;property id=&quot;20300&quot; value=&quot;Slide 5 - &amp;quot;Aesculap® Columbus® Tibia&amp;quot;&quot;/&gt;&lt;property id=&quot;20307&quot; value=&quot;811&quot;/&gt;&lt;/object&gt;&lt;object type=&quot;3&quot; unique_id=&quot;10009&quot;&gt;&lt;property id=&quot;20148&quot; value=&quot;5&quot;/&gt;&lt;property id=&quot;20300&quot; value=&quot;Slide 6 - &amp;quot;Aesculap® Columbus® Gleitflächen&amp;quot;&quot;/&gt;&lt;property id=&quot;20307&quot; value=&quot;813&quot;/&gt;&lt;/object&gt;&lt;object type=&quot;3&quot; unique_id=&quot;10010&quot;&gt;&lt;property id=&quot;20148&quot; value=&quot;5&quot;/&gt;&lt;property id=&quot;20300&quot; value=&quot;Slide 7 - &amp;quot;Exzellente 10 Jahres Ergebnisse&amp;quot;&quot;/&gt;&lt;property id=&quot;20307&quot; value=&quot;2134804232&quot;/&gt;&lt;/object&gt;&lt;object type=&quot;3&quot; unique_id=&quot;10011&quot;&gt;&lt;property id=&quot;20148&quot; value=&quot;5&quot;/&gt;&lt;property id=&quot;20300&quot; value=&quot;Slide 8 - &amp;quot;Überzeugende Langzeitergebnisse&amp;quot;&quot;/&gt;&lt;property id=&quot;20307&quot; value=&quot;2134804233&quot;/&gt;&lt;/object&gt;&lt;object type=&quot;3&quot; unique_id=&quot;10012&quot;&gt;&lt;property id=&quot;20148&quot; value=&quot;5&quot;/&gt;&lt;property id=&quot;20300&quot; value=&quot;Slide 9 - &amp;quot;Columbus® Revision &amp;quot;&quot;/&gt;&lt;property id=&quot;20307&quot; value=&quot;817&quot;/&gt;&lt;/object&gt;&lt;object type=&quot;3&quot; unique_id=&quot;10013&quot;&gt;&lt;property id=&quot;20148&quot; value=&quot;5&quot;/&gt;&lt;property id=&quot;20300&quot; value=&quot;Slide 10 - &amp;quot;Aesculap® Columbus® Revision Schaft Optionen&amp;quot;&quot;/&gt;&lt;property id=&quot;20307&quot; value=&quot;810&quot;/&gt;&lt;/object&gt;&lt;object type=&quot;3&quot; unique_id=&quot;10014&quot;&gt;&lt;property id=&quot;20148&quot; value=&quot;5&quot;/&gt;&lt;property id=&quot;20300&quot; value=&quot;Slide 11 - &amp;quot;Aesculap® Columbus® Revision Gleitflächen Optionen&amp;quot;&quot;/&gt;&lt;property id=&quot;20307&quot; value=&quot;785&quot;/&gt;&lt;/object&gt;&lt;object type=&quot;3&quot; unique_id=&quot;10015&quot;&gt;&lt;property id=&quot;20148&quot; value=&quot;5&quot;/&gt;&lt;property id=&quot;20300&quot; value=&quot;Slide 12 - &amp;quot;Aesculap® Columbus® Familie&amp;quot;&quot;/&gt;&lt;property id=&quot;20307&quot; value=&quot;782&quot;/&gt;&lt;/object&gt;&lt;object type=&quot;3&quot; unique_id=&quot;10016&quot;&gt;&lt;property id=&quot;20148&quot; value=&quot;5&quot;/&gt;&lt;property id=&quot;20300&quot; value=&quot;Slide 13 - &amp;quot;Navigierbar mit OrthoPilot® Elite Neues OP-Erlebnis.&amp;quot;&quot;/&gt;&lt;property id=&quot;20307&quot; value=&quot;350&quot;/&gt;&lt;/object&gt;&lt;object type=&quot;3&quot; unique_id=&quot;10017&quot;&gt;&lt;property id=&quot;20148&quot; value=&quot;5&quot;/&gt;&lt;property id=&quot;20300&quot; value=&quot;Slide 14 - &amp;quot;Vielen Dank!&amp;quot;&quot;/&gt;&lt;property id=&quot;20307&quot; value=&quot;818&quot;/&gt;&lt;/object&gt;&lt;object type=&quot;3&quot; unique_id=&quot;10018&quot;&gt;&lt;property id=&quot;20148&quot; value=&quot;5&quot;/&gt;&lt;property id=&quot;20300&quot; value=&quot;Slide 15&quot;/&gt;&lt;property id=&quot;20307&quot; value=&quot;1166&quot;/&gt;&lt;/object&gt;&lt;object type=&quot;3&quot; unique_id=&quot;10019&quot;&gt;&lt;property id=&quot;20148&quot; value=&quot;5&quot;/&gt;&lt;property id=&quot;20300&quot; value=&quot;Slide 16&quot;/&gt;&lt;property id=&quot;20307&quot; value=&quot;1167&quot;/&gt;&lt;/object&gt;&lt;object type=&quot;3&quot; unique_id=&quot;10020&quot;&gt;&lt;property id=&quot;20148&quot; value=&quot;5&quot;/&gt;&lt;property id=&quot;20300&quot; value=&quot;Slide 17 - &amp;quot;Datenschutz ist uns wichtig!&amp;quot;&quot;/&gt;&lt;property id=&quot;20307&quot; value=&quot;2147473738&quot;/&gt;&lt;/object&gt;&lt;object type=&quot;3&quot; unique_id=&quot;10021&quot;&gt;&lt;property id=&quot;20148&quot; value=&quot;5&quot;/&gt;&lt;property id=&quot;20300&quot; value=&quot;Slide 18 - &amp;quot;Literaturverzeichnis&amp;quot;&quot;/&gt;&lt;property id=&quot;20307&quot; value=&quot;796&quot;/&gt;&lt;/object&gt;&lt;object type=&quot;3&quot; unique_id=&quot;10022&quot;&gt;&lt;property id=&quot;20148&quot; value=&quot;5&quot;/&gt;&lt;property id=&quot;20300&quot; value=&quot;Slide 19 - &amp;quot; Bildverzeichnis&amp;quot;&quot;/&gt;&lt;property id=&quot;20307&quot; value=&quot;1170&quot;/&gt;&lt;/object&gt;&lt;object type=&quot;3&quot; unique_id=&quot;10023&quot;&gt;&lt;property id=&quot;20148&quot; value=&quot;5&quot;/&gt;&lt;property id=&quot;20300&quot; value=&quot;Slide 20 - &amp;quot;Impressum&amp;quot;&quot;/&gt;&lt;property id=&quot;20307&quot; value=&quot;387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ECIALSLIDETYPE" val="ChapterBeginning"/>
  <p:tag name="SLIDETYPE" val="SlideTOC1Image"/>
  <p:tag name="SLIDECATEGORY" val="CategoryAgenda"/>
  <p:tag name="CHAPTERTITLE" val="Kapiteltite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ImageBoxRightD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RANSFEROPTION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EndWithBlockBottomRig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heme/theme1.xml><?xml version="1.0" encoding="utf-8"?>
<a:theme xmlns:a="http://schemas.openxmlformats.org/drawingml/2006/main" name="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1A36A15F641549B465B7B72C65AF18" ma:contentTypeVersion="28" ma:contentTypeDescription="Ein neues Dokument erstellen." ma:contentTypeScope="" ma:versionID="c14f59faeffc3b0758314510ad2ae2d3">
  <xsd:schema xmlns:xsd="http://www.w3.org/2001/XMLSchema" xmlns:xs="http://www.w3.org/2001/XMLSchema" xmlns:p="http://schemas.microsoft.com/office/2006/metadata/properties" xmlns:ns2="8bc468de-b4a5-4708-86ca-97111172f97c" xmlns:ns3="5fab1ae4-c4d0-4af0-afc0-c6e27ffcf35b" targetNamespace="http://schemas.microsoft.com/office/2006/metadata/properties" ma:root="true" ma:fieldsID="9184b1966d53978f9fe88be72cde1e04" ns2:_="" ns3:_="">
    <xsd:import namespace="8bc468de-b4a5-4708-86ca-97111172f97c"/>
    <xsd:import namespace="5fab1ae4-c4d0-4af0-afc0-c6e27ffcf3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Region" minOccurs="0"/>
                <xsd:element ref="ns3:Publish" minOccurs="0"/>
                <xsd:element ref="ns3:Canbeshared" minOccurs="0"/>
                <xsd:element ref="ns3:Canbedownloaded" minOccurs="0"/>
                <xsd:element ref="ns3:Canbeannotated" minOccurs="0"/>
                <xsd:element ref="ns3:lcf76f155ced4ddcb4097134ff3c332f" minOccurs="0"/>
                <xsd:element ref="ns2:TaxCatchAll" minOccurs="0"/>
                <xsd:element ref="ns3:ExpirationDate" minOccurs="0"/>
                <xsd:element ref="ns3:ReleaseDa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468de-b4a5-4708-86ca-97111172f97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17b610d-2176-40e6-867f-1fed9cf11693}" ma:internalName="TaxCatchAll" ma:showField="CatchAllData" ma:web="8bc468de-b4a5-4708-86ca-97111172f9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b1ae4-c4d0-4af0-afc0-c6e27ffcf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Region" ma:index="24" nillable="true" ma:displayName="Region" ma:default="Germany" ma:format="Dropdown" ma:internalName="Region">
      <xsd:simpleType>
        <xsd:restriction base="dms:Choice">
          <xsd:enumeration value="Germany"/>
          <xsd:enumeration value="Global"/>
        </xsd:restriction>
      </xsd:simpleType>
    </xsd:element>
    <xsd:element name="Publish" ma:index="25" nillable="true" ma:displayName="Publish" ma:default="0" ma:format="Dropdown" ma:internalName="Publish">
      <xsd:simpleType>
        <xsd:restriction base="dms:Boolean"/>
      </xsd:simpleType>
    </xsd:element>
    <xsd:element name="Canbeshared" ma:index="26" nillable="true" ma:displayName="Can be shared" ma:default="0" ma:format="Dropdown" ma:internalName="Canbeshared">
      <xsd:simpleType>
        <xsd:restriction base="dms:Boolean"/>
      </xsd:simpleType>
    </xsd:element>
    <xsd:element name="Canbedownloaded" ma:index="27" nillable="true" ma:displayName="Can be downloaded" ma:default="0" ma:format="Dropdown" ma:internalName="Canbedownloaded">
      <xsd:simpleType>
        <xsd:restriction base="dms:Boolean"/>
      </xsd:simpleType>
    </xsd:element>
    <xsd:element name="Canbeannotated" ma:index="28" nillable="true" ma:displayName="Can be annotated" ma:default="0" ma:format="Dropdown" ma:internalName="Canbeannotated">
      <xsd:simpleType>
        <xsd:restriction base="dms:Boolean"/>
      </xsd:simpleType>
    </xsd:element>
    <xsd:element name="lcf76f155ced4ddcb4097134ff3c332f" ma:index="30" nillable="true" ma:taxonomy="true" ma:internalName="lcf76f155ced4ddcb4097134ff3c332f" ma:taxonomyFieldName="MediaServiceImageTags" ma:displayName="Bildmarkierungen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ationDate" ma:index="32" nillable="true" ma:displayName="Expiration Date" ma:format="DateOnly" ma:internalName="ExpirationDate">
      <xsd:simpleType>
        <xsd:restriction base="dms:DateTime"/>
      </xsd:simpleType>
    </xsd:element>
    <xsd:element name="ReleaseDate" ma:index="33" nillable="true" ma:displayName="Release Date" ma:format="DateOnly" ma:internalName="ReleaseDate">
      <xsd:simpleType>
        <xsd:restriction base="dms:DateTime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bc468de-b4a5-4708-86ca-97111172f97c">VQW3RFETPCKA-1276454626-211192</_dlc_DocId>
    <_dlc_DocIdUrl xmlns="8bc468de-b4a5-4708-86ca-97111172f97c">
      <Url>https://bbraun.sharepoint.com/sites/bbraun_eis_qualifizierungenundveranstaltungsmanagement/_layouts/15/DocIdRedir.aspx?ID=VQW3RFETPCKA-1276454626-211192</Url>
      <Description>VQW3RFETPCKA-1276454626-211192</Description>
    </_dlc_DocIdUrl>
    <lcf76f155ced4ddcb4097134ff3c332f xmlns="5fab1ae4-c4d0-4af0-afc0-c6e27ffcf35b">
      <Terms xmlns="http://schemas.microsoft.com/office/infopath/2007/PartnerControls"/>
    </lcf76f155ced4ddcb4097134ff3c332f>
    <TaxCatchAll xmlns="8bc468de-b4a5-4708-86ca-97111172f97c" xsi:nil="true"/>
    <Canbeannotated xmlns="5fab1ae4-c4d0-4af0-afc0-c6e27ffcf35b">false</Canbeannotated>
    <Canbeshared xmlns="5fab1ae4-c4d0-4af0-afc0-c6e27ffcf35b">false</Canbeshared>
    <Publish xmlns="5fab1ae4-c4d0-4af0-afc0-c6e27ffcf35b">false</Publish>
    <Region xmlns="5fab1ae4-c4d0-4af0-afc0-c6e27ffcf35b">Germany</Region>
    <ReleaseDate xmlns="5fab1ae4-c4d0-4af0-afc0-c6e27ffcf35b" xsi:nil="true"/>
    <ExpirationDate xmlns="5fab1ae4-c4d0-4af0-afc0-c6e27ffcf35b" xsi:nil="true"/>
    <Canbedownloaded xmlns="5fab1ae4-c4d0-4af0-afc0-c6e27ffcf35b">false</Canbedownloaded>
  </documentManagement>
</p:properties>
</file>

<file path=customXml/itemProps1.xml><?xml version="1.0" encoding="utf-8"?>
<ds:datastoreItem xmlns:ds="http://schemas.openxmlformats.org/officeDocument/2006/customXml" ds:itemID="{62E784C5-FFE4-45A2-98E1-85F4E792EB2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A328243-8ABC-4DE1-9027-FE8C4BC7F0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468de-b4a5-4708-86ca-97111172f97c"/>
    <ds:schemaRef ds:uri="5fab1ae4-c4d0-4af0-afc0-c6e27ffcf3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A6E623-B9E0-42FB-B42A-8C22A87595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6118B75-1BE2-4B07-9DEA-7E4D8F965E3C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8bc468de-b4a5-4708-86ca-97111172f97c"/>
    <ds:schemaRef ds:uri="http://schemas.microsoft.com/office/infopath/2007/PartnerControls"/>
    <ds:schemaRef ds:uri="5fab1ae4-c4d0-4af0-afc0-c6e27ffcf35b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1860</Words>
  <Application>Microsoft Office PowerPoint</Application>
  <PresentationFormat>Breitbild</PresentationFormat>
  <Paragraphs>193</Paragraphs>
  <Slides>20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B. Braun</vt:lpstr>
      <vt:lpstr>Aesculap® Columbus®</vt:lpstr>
      <vt:lpstr>Aesculap® Columbus® Primär</vt:lpstr>
      <vt:lpstr> AS Advanced Surface 7 Schichten schützen Sie</vt:lpstr>
      <vt:lpstr>Aesculap® Columbus® Femur</vt:lpstr>
      <vt:lpstr>Aesculap® Columbus® Tibia</vt:lpstr>
      <vt:lpstr>Aesculap® Columbus® Gleitflächen</vt:lpstr>
      <vt:lpstr>Exzellente 10 Jahres Ergebnisse</vt:lpstr>
      <vt:lpstr>Überzeugende Langzeitergebnisse</vt:lpstr>
      <vt:lpstr>Columbus® Revision </vt:lpstr>
      <vt:lpstr>Aesculap® Columbus® Revision Schaft Optionen</vt:lpstr>
      <vt:lpstr>Aesculap® Columbus® Revision Gleitflächen Optionen</vt:lpstr>
      <vt:lpstr>Aesculap® Columbus® Familie</vt:lpstr>
      <vt:lpstr>Navigierbar mit OrthoPilot® Elite Neues OP-Erlebnis.</vt:lpstr>
      <vt:lpstr>Vielen Dank!</vt:lpstr>
      <vt:lpstr>PowerPoint-Präsentation</vt:lpstr>
      <vt:lpstr>PowerPoint-Präsentation</vt:lpstr>
      <vt:lpstr>Datenschutz ist uns wichtig!</vt:lpstr>
      <vt:lpstr>Literaturverzeichnis</vt:lpstr>
      <vt:lpstr> Bildverzeichnis</vt:lpstr>
      <vt:lpstr>Impressum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Aesculap® Columbus®</dc:title>
  <dc:subject/>
  <dc:creator>Malte Wangerin</dc:creator>
  <dc:description/>
  <cp:lastModifiedBy>Eva Berneburg</cp:lastModifiedBy>
  <cp:revision>355</cp:revision>
  <dcterms:created xsi:type="dcterms:W3CDTF">2015-09-02T13:45:30Z</dcterms:created>
  <dcterms:modified xsi:type="dcterms:W3CDTF">2023-10-19T12:29:13Z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Template">
    <vt:lpwstr>3.0</vt:lpwstr>
  </property>
  <property fmtid="{D5CDD505-2E9C-101B-9397-08002B2CF9AE}" pid="3" name="Template">
    <vt:lpwstr>BBraun_template_16x9.pptx</vt:lpwstr>
  </property>
  <property fmtid="{D5CDD505-2E9C-101B-9397-08002B2CF9AE}" pid="4" name="MSIP_Label_a8de25a8-ef47-40a7-b7ec-c38f3edc2acf_Enabled">
    <vt:lpwstr>true</vt:lpwstr>
  </property>
  <property fmtid="{D5CDD505-2E9C-101B-9397-08002B2CF9AE}" pid="5" name="MSIP_Label_a8de25a8-ef47-40a7-b7ec-c38f3edc2acf_SetDate">
    <vt:lpwstr>2023-08-03T14:03:35Z</vt:lpwstr>
  </property>
  <property fmtid="{D5CDD505-2E9C-101B-9397-08002B2CF9AE}" pid="6" name="MSIP_Label_a8de25a8-ef47-40a7-b7ec-c38f3edc2acf_Method">
    <vt:lpwstr>Standard</vt:lpwstr>
  </property>
  <property fmtid="{D5CDD505-2E9C-101B-9397-08002B2CF9AE}" pid="7" name="MSIP_Label_a8de25a8-ef47-40a7-b7ec-c38f3edc2acf_Name">
    <vt:lpwstr>a8de25a8-ef47-40a7-b7ec-c38f3edc2acf</vt:lpwstr>
  </property>
  <property fmtid="{D5CDD505-2E9C-101B-9397-08002B2CF9AE}" pid="8" name="MSIP_Label_a8de25a8-ef47-40a7-b7ec-c38f3edc2acf_SiteId">
    <vt:lpwstr>15d1bef2-0a6a-46f9-be4c-023279325e51</vt:lpwstr>
  </property>
  <property fmtid="{D5CDD505-2E9C-101B-9397-08002B2CF9AE}" pid="9" name="MSIP_Label_a8de25a8-ef47-40a7-b7ec-c38f3edc2acf_ActionId">
    <vt:lpwstr>48ee5e76-b661-4cd3-aefb-edd3048ab41b</vt:lpwstr>
  </property>
  <property fmtid="{D5CDD505-2E9C-101B-9397-08002B2CF9AE}" pid="10" name="MSIP_Label_a8de25a8-ef47-40a7-b7ec-c38f3edc2acf_ContentBits">
    <vt:lpwstr>0</vt:lpwstr>
  </property>
  <property fmtid="{D5CDD505-2E9C-101B-9397-08002B2CF9AE}" pid="11" name="ContentTypeId">
    <vt:lpwstr>0x0101000A1A36A15F641549B465B7B72C65AF18</vt:lpwstr>
  </property>
  <property fmtid="{D5CDD505-2E9C-101B-9397-08002B2CF9AE}" pid="12" name="_dlc_DocIdItemGuid">
    <vt:lpwstr>47c5579c-e5de-479a-8fcf-f545df8cfe31</vt:lpwstr>
  </property>
  <property fmtid="{D5CDD505-2E9C-101B-9397-08002B2CF9AE}" pid="13" name="MediaServiceImageTags">
    <vt:lpwstr/>
  </property>
</Properties>
</file>